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7" r:id="rId2"/>
    <p:sldId id="4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8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F376ED2-A2B7-4422-902C-E82A6B06951F}"/>
              </a:ext>
            </a:extLst>
          </p:cNvPr>
          <p:cNvGrpSpPr/>
          <p:nvPr/>
        </p:nvGrpSpPr>
        <p:grpSpPr>
          <a:xfrm>
            <a:off x="898584" y="952500"/>
            <a:ext cx="2160831" cy="2492293"/>
            <a:chOff x="-120906" y="3384138"/>
            <a:chExt cx="2955511" cy="3408874"/>
          </a:xfrm>
        </p:grpSpPr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60DD428C-A0F1-4998-AA00-331B6DA0F77C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四角形: 上の 2 つの角を丸める 36">
              <a:extLst>
                <a:ext uri="{FF2B5EF4-FFF2-40B4-BE49-F238E27FC236}">
                  <a16:creationId xmlns:a16="http://schemas.microsoft.com/office/drawing/2014/main" id="{650731C0-85F9-48A0-8D57-FFABF02EFA2E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台形 629">
              <a:extLst>
                <a:ext uri="{FF2B5EF4-FFF2-40B4-BE49-F238E27FC236}">
                  <a16:creationId xmlns:a16="http://schemas.microsoft.com/office/drawing/2014/main" id="{F4187E3F-0D36-448A-9835-031A8E380D84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8429623F-A82C-453A-A819-EC53207D0931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85BD9DF0-8169-4785-A2F6-91DC75F64DA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36" name="星: 32 pt 635">
                  <a:extLst>
                    <a:ext uri="{FF2B5EF4-FFF2-40B4-BE49-F238E27FC236}">
                      <a16:creationId xmlns:a16="http://schemas.microsoft.com/office/drawing/2014/main" id="{25E4EAC5-89BC-4777-B84E-C0CD489D14D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星: 32 pt 636">
                  <a:extLst>
                    <a:ext uri="{FF2B5EF4-FFF2-40B4-BE49-F238E27FC236}">
                      <a16:creationId xmlns:a16="http://schemas.microsoft.com/office/drawing/2014/main" id="{5D0491E9-EE6B-4371-9D41-925E5D6BA109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円: 塗りつぶしなし 637">
                  <a:extLst>
                    <a:ext uri="{FF2B5EF4-FFF2-40B4-BE49-F238E27FC236}">
                      <a16:creationId xmlns:a16="http://schemas.microsoft.com/office/drawing/2014/main" id="{1185098E-9A44-4C70-99FA-BB48FF27362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円: 塗りつぶしなし 638">
                  <a:extLst>
                    <a:ext uri="{FF2B5EF4-FFF2-40B4-BE49-F238E27FC236}">
                      <a16:creationId xmlns:a16="http://schemas.microsoft.com/office/drawing/2014/main" id="{D769A7BB-EBB4-4321-B558-5154E2B93F1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アーチ 639">
                  <a:extLst>
                    <a:ext uri="{FF2B5EF4-FFF2-40B4-BE49-F238E27FC236}">
                      <a16:creationId xmlns:a16="http://schemas.microsoft.com/office/drawing/2014/main" id="{1F864CFE-525E-4D08-B45E-712D123DEA0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BB80F7B4-1695-4EBB-B87C-A7C351E008CF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円: 塗りつぶしなし 641">
                  <a:extLst>
                    <a:ext uri="{FF2B5EF4-FFF2-40B4-BE49-F238E27FC236}">
                      <a16:creationId xmlns:a16="http://schemas.microsoft.com/office/drawing/2014/main" id="{D47CF07D-119E-430C-BB82-1F1FE8BC630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: 塗りつぶしなし 642">
                  <a:extLst>
                    <a:ext uri="{FF2B5EF4-FFF2-40B4-BE49-F238E27FC236}">
                      <a16:creationId xmlns:a16="http://schemas.microsoft.com/office/drawing/2014/main" id="{3D4750BA-FAE4-4234-A474-7C9691239839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四角形: 角を丸くする 643">
                  <a:extLst>
                    <a:ext uri="{FF2B5EF4-FFF2-40B4-BE49-F238E27FC236}">
                      <a16:creationId xmlns:a16="http://schemas.microsoft.com/office/drawing/2014/main" id="{694DB741-EA7E-4C7D-B8A8-77396104DE99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56BE6357-0573-463A-B806-261914BEA108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台形 645">
                  <a:extLst>
                    <a:ext uri="{FF2B5EF4-FFF2-40B4-BE49-F238E27FC236}">
                      <a16:creationId xmlns:a16="http://schemas.microsoft.com/office/drawing/2014/main" id="{6B2F56A7-2BFA-445B-A8A5-71C77901AA2E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アーチ 646">
                  <a:extLst>
                    <a:ext uri="{FF2B5EF4-FFF2-40B4-BE49-F238E27FC236}">
                      <a16:creationId xmlns:a16="http://schemas.microsoft.com/office/drawing/2014/main" id="{D8D7EAA2-631E-44FF-A1C5-AD287BF16D14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四角形: 角を丸くする 647">
                  <a:extLst>
                    <a:ext uri="{FF2B5EF4-FFF2-40B4-BE49-F238E27FC236}">
                      <a16:creationId xmlns:a16="http://schemas.microsoft.com/office/drawing/2014/main" id="{B4739C97-E9EE-4E19-A60D-92E756E83F2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F78F33FA-B852-4067-899E-0E3E8FC9BA3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F87FE137-8A4F-46F3-8EC0-C71239F174A6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22A24D61-D82F-4E57-87D1-D9EE51B8A33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CCBA5D61-8ACC-422E-B9B8-5C29F042BC3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51901715-E997-484C-84E6-C927E91898F9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5B3EE61-82D8-4A17-ADB1-4E3AEE2EE9B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四角形: 角を丸くする 657">
                <a:extLst>
                  <a:ext uri="{FF2B5EF4-FFF2-40B4-BE49-F238E27FC236}">
                    <a16:creationId xmlns:a16="http://schemas.microsoft.com/office/drawing/2014/main" id="{5D433081-1C21-4525-BF44-EA42D7284A7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692030F8-4F52-49D4-8683-32C3422EE29E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677B2D77-8AA8-44DA-8DD6-4975BC4203DA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01A8E6FA-181D-4C5E-B1BC-51B5D2D69986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736E6545-DDEC-4F84-A940-0AFD06D9874C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9" name="四角形: 上の 2 つの角を丸める 36">
              <a:extLst>
                <a:ext uri="{FF2B5EF4-FFF2-40B4-BE49-F238E27FC236}">
                  <a16:creationId xmlns:a16="http://schemas.microsoft.com/office/drawing/2014/main" id="{9FAD329C-D63E-4C67-BB5F-70A8E3ABA74D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3" name="グループ化 742">
              <a:extLst>
                <a:ext uri="{FF2B5EF4-FFF2-40B4-BE49-F238E27FC236}">
                  <a16:creationId xmlns:a16="http://schemas.microsoft.com/office/drawing/2014/main" id="{B3B672B4-8DE0-471C-AB61-64FF646789E1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744" name="楕円 1">
                <a:extLst>
                  <a:ext uri="{FF2B5EF4-FFF2-40B4-BE49-F238E27FC236}">
                    <a16:creationId xmlns:a16="http://schemas.microsoft.com/office/drawing/2014/main" id="{7EF89C88-B6B3-42EC-929A-A1BBA27ED743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角を丸くする 744">
                <a:extLst>
                  <a:ext uri="{FF2B5EF4-FFF2-40B4-BE49-F238E27FC236}">
                    <a16:creationId xmlns:a16="http://schemas.microsoft.com/office/drawing/2014/main" id="{BAC829A8-A265-4E52-8AB4-C73D72B15990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7329182F-ACF1-4B73-9291-C5F58E225FE4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1633D628-4E53-4852-9CD0-C7B4D41F46B5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2B25DB0C-1405-4955-8E41-8AB6864E8800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51A9D758-5ACD-46C7-B9E3-3DDA109DB348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月 749">
                <a:extLst>
                  <a:ext uri="{FF2B5EF4-FFF2-40B4-BE49-F238E27FC236}">
                    <a16:creationId xmlns:a16="http://schemas.microsoft.com/office/drawing/2014/main" id="{B50E3EEB-A55B-41A4-9D2D-8C8125481DE6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14">
                <a:extLst>
                  <a:ext uri="{FF2B5EF4-FFF2-40B4-BE49-F238E27FC236}">
                    <a16:creationId xmlns:a16="http://schemas.microsoft.com/office/drawing/2014/main" id="{B9ED67E8-7D63-4363-B776-119B66D8B3EB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877CDF4-F536-4520-8785-B1D40EE2758A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月 752">
                <a:extLst>
                  <a:ext uri="{FF2B5EF4-FFF2-40B4-BE49-F238E27FC236}">
                    <a16:creationId xmlns:a16="http://schemas.microsoft.com/office/drawing/2014/main" id="{B5B0219C-55BF-4AA6-B660-405B01AEA857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0BA630B9-15BA-4BF1-957F-BF41935A1D04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5BFFF476-2848-498D-9BEF-EB69BEFD09CC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9315843B-B956-4DF1-ADB9-4638110BA983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四角形: 上の 2 つの角を丸める 783">
                <a:extLst>
                  <a:ext uri="{FF2B5EF4-FFF2-40B4-BE49-F238E27FC236}">
                    <a16:creationId xmlns:a16="http://schemas.microsoft.com/office/drawing/2014/main" id="{E1690053-EBE1-4C13-82C0-CEF39380F360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D0B48EF-BAF5-4689-B0FB-23CE38FC1D3E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791" name="台形 790">
                <a:extLst>
                  <a:ext uri="{FF2B5EF4-FFF2-40B4-BE49-F238E27FC236}">
                    <a16:creationId xmlns:a16="http://schemas.microsoft.com/office/drawing/2014/main" id="{54C16F2E-16AD-4BE0-97DF-E37C5B74CEEB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6072AA97-B82C-405F-A2B4-7F640630689F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740518E2-8C63-4A2E-870B-BDF8EF4EA0A4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794" name="台形 793">
                  <a:extLst>
                    <a:ext uri="{FF2B5EF4-FFF2-40B4-BE49-F238E27FC236}">
                      <a16:creationId xmlns:a16="http://schemas.microsoft.com/office/drawing/2014/main" id="{2B5C0446-E7AC-4080-B9C3-8033112B31DB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E96A0AEB-8C4D-44D6-BEF1-5CE0F919EA46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6" name="台形 795">
                <a:extLst>
                  <a:ext uri="{FF2B5EF4-FFF2-40B4-BE49-F238E27FC236}">
                    <a16:creationId xmlns:a16="http://schemas.microsoft.com/office/drawing/2014/main" id="{223CEFF6-8630-4DB7-8A5E-CD63CF13195D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DE509EF-F2FB-4856-8E21-E00B1E626DFD}"/>
              </a:ext>
            </a:extLst>
          </p:cNvPr>
          <p:cNvGrpSpPr/>
          <p:nvPr/>
        </p:nvGrpSpPr>
        <p:grpSpPr>
          <a:xfrm>
            <a:off x="3883326" y="910192"/>
            <a:ext cx="2160831" cy="2528568"/>
            <a:chOff x="3184269" y="3334523"/>
            <a:chExt cx="2955511" cy="3458489"/>
          </a:xfrm>
        </p:grpSpPr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31528CA2-3D7D-457E-88E1-F88975F56884}"/>
                </a:ext>
              </a:extLst>
            </p:cNvPr>
            <p:cNvSpPr/>
            <p:nvPr/>
          </p:nvSpPr>
          <p:spPr>
            <a:xfrm>
              <a:off x="4240847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台形 700">
              <a:extLst>
                <a:ext uri="{FF2B5EF4-FFF2-40B4-BE49-F238E27FC236}">
                  <a16:creationId xmlns:a16="http://schemas.microsoft.com/office/drawing/2014/main" id="{A7CE50B1-FC60-43A7-B18C-AB576BCA7278}"/>
                </a:ext>
              </a:extLst>
            </p:cNvPr>
            <p:cNvSpPr/>
            <p:nvPr/>
          </p:nvSpPr>
          <p:spPr>
            <a:xfrm rot="18900000">
              <a:off x="4486800" y="473745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台形 702">
              <a:extLst>
                <a:ext uri="{FF2B5EF4-FFF2-40B4-BE49-F238E27FC236}">
                  <a16:creationId xmlns:a16="http://schemas.microsoft.com/office/drawing/2014/main" id="{E6CB957B-65C2-42C8-85E0-8D43B85560F7}"/>
                </a:ext>
              </a:extLst>
            </p:cNvPr>
            <p:cNvSpPr/>
            <p:nvPr/>
          </p:nvSpPr>
          <p:spPr>
            <a:xfrm>
              <a:off x="4787748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A059B5DB-9D46-45C7-BE48-13705476D183}"/>
                </a:ext>
              </a:extLst>
            </p:cNvPr>
            <p:cNvGrpSpPr/>
            <p:nvPr/>
          </p:nvGrpSpPr>
          <p:grpSpPr>
            <a:xfrm>
              <a:off x="3184269" y="4974560"/>
              <a:ext cx="2955511" cy="1818452"/>
              <a:chOff x="6537069" y="1221710"/>
              <a:chExt cx="2955511" cy="1818452"/>
            </a:xfrm>
          </p:grpSpPr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F39EE939-8D8A-4E22-82AB-12CD12EBFDB9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09" name="星: 32 pt 708">
                  <a:extLst>
                    <a:ext uri="{FF2B5EF4-FFF2-40B4-BE49-F238E27FC236}">
                      <a16:creationId xmlns:a16="http://schemas.microsoft.com/office/drawing/2014/main" id="{0E452197-9169-4BB3-8E09-4C724136A631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星: 32 pt 709">
                  <a:extLst>
                    <a:ext uri="{FF2B5EF4-FFF2-40B4-BE49-F238E27FC236}">
                      <a16:creationId xmlns:a16="http://schemas.microsoft.com/office/drawing/2014/main" id="{8F9F3CAC-8C2F-448F-9823-8AE3447402F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円: 塗りつぶしなし 710">
                  <a:extLst>
                    <a:ext uri="{FF2B5EF4-FFF2-40B4-BE49-F238E27FC236}">
                      <a16:creationId xmlns:a16="http://schemas.microsoft.com/office/drawing/2014/main" id="{3B4F116A-C49A-42C3-84CE-C88FABF1F431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円: 塗りつぶしなし 711">
                  <a:extLst>
                    <a:ext uri="{FF2B5EF4-FFF2-40B4-BE49-F238E27FC236}">
                      <a16:creationId xmlns:a16="http://schemas.microsoft.com/office/drawing/2014/main" id="{477262BF-B268-4C19-B8A1-70B218CEE167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アーチ 712">
                  <a:extLst>
                    <a:ext uri="{FF2B5EF4-FFF2-40B4-BE49-F238E27FC236}">
                      <a16:creationId xmlns:a16="http://schemas.microsoft.com/office/drawing/2014/main" id="{C753C354-1254-425C-981C-27457D8DD1C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C268AB94-4DF7-4824-8C4C-89F4D489384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円: 塗りつぶしなし 714">
                  <a:extLst>
                    <a:ext uri="{FF2B5EF4-FFF2-40B4-BE49-F238E27FC236}">
                      <a16:creationId xmlns:a16="http://schemas.microsoft.com/office/drawing/2014/main" id="{2DD325C5-0F16-4816-BC57-C81E2610900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円: 塗りつぶしなし 715">
                  <a:extLst>
                    <a:ext uri="{FF2B5EF4-FFF2-40B4-BE49-F238E27FC236}">
                      <a16:creationId xmlns:a16="http://schemas.microsoft.com/office/drawing/2014/main" id="{B7ED56B4-CF5B-41E4-9E58-D39CB2448A85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2CA8C6F1-FA71-43EE-A920-BD790FF32A0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四角形: 上の 2 つの角を丸める 717">
                  <a:extLst>
                    <a:ext uri="{FF2B5EF4-FFF2-40B4-BE49-F238E27FC236}">
                      <a16:creationId xmlns:a16="http://schemas.microsoft.com/office/drawing/2014/main" id="{83C10A1D-C421-4AA4-A1BB-24386F69728D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台形 718">
                  <a:extLst>
                    <a:ext uri="{FF2B5EF4-FFF2-40B4-BE49-F238E27FC236}">
                      <a16:creationId xmlns:a16="http://schemas.microsoft.com/office/drawing/2014/main" id="{81990ACD-0546-4D2B-AB3A-4F1DD128830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アーチ 719">
                  <a:extLst>
                    <a:ext uri="{FF2B5EF4-FFF2-40B4-BE49-F238E27FC236}">
                      <a16:creationId xmlns:a16="http://schemas.microsoft.com/office/drawing/2014/main" id="{EDF59B8B-E031-4025-95BF-3BDB4B13F20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7F8BE66D-E245-4E18-896B-671B3DC2606A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C251CD48-DC62-41D2-BE49-6A0656167FE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347DEA99-B4C1-48E5-91E1-2101184111BD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1BA87D8B-FCE8-4650-90B1-369D361ACD2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748058D2-20EC-4042-947D-1FDA928B4CEE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364555D3-DEE0-47F3-A44C-031C6AADB77B}"/>
                </a:ext>
              </a:extLst>
            </p:cNvPr>
            <p:cNvGrpSpPr/>
            <p:nvPr/>
          </p:nvGrpSpPr>
          <p:grpSpPr>
            <a:xfrm>
              <a:off x="3906927" y="4634398"/>
              <a:ext cx="652877" cy="334322"/>
              <a:chOff x="671569" y="862641"/>
              <a:chExt cx="683016" cy="349755"/>
            </a:xfrm>
          </p:grpSpPr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72623803-8284-4077-8B14-AAE0AFBF6283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四角形: 角を丸くする 732">
                <a:extLst>
                  <a:ext uri="{FF2B5EF4-FFF2-40B4-BE49-F238E27FC236}">
                    <a16:creationId xmlns:a16="http://schemas.microsoft.com/office/drawing/2014/main" id="{A24D683D-94A6-4B7C-8C6B-84CC642B8E2A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06D35C1B-03D7-4E3B-90FD-EB0E1301A1D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EFE28B6C-C8E6-41D3-8954-3037F3671F11}"/>
                </a:ext>
              </a:extLst>
            </p:cNvPr>
            <p:cNvSpPr/>
            <p:nvPr/>
          </p:nvSpPr>
          <p:spPr>
            <a:xfrm rot="8100000">
              <a:off x="4444724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6" name="四角形: 上の 2 つの角を丸める 735">
              <a:extLst>
                <a:ext uri="{FF2B5EF4-FFF2-40B4-BE49-F238E27FC236}">
                  <a16:creationId xmlns:a16="http://schemas.microsoft.com/office/drawing/2014/main" id="{9FAE8550-4FBD-4F81-BD05-0A03381EC64B}"/>
                </a:ext>
              </a:extLst>
            </p:cNvPr>
            <p:cNvSpPr/>
            <p:nvPr/>
          </p:nvSpPr>
          <p:spPr>
            <a:xfrm>
              <a:off x="4232646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FDFB1C75-9888-4AAF-8728-272AE8CB6AE0}"/>
                </a:ext>
              </a:extLst>
            </p:cNvPr>
            <p:cNvGrpSpPr/>
            <p:nvPr/>
          </p:nvGrpSpPr>
          <p:grpSpPr>
            <a:xfrm rot="900000">
              <a:off x="4385758" y="3334523"/>
              <a:ext cx="1196261" cy="1319307"/>
              <a:chOff x="7300815" y="5983565"/>
              <a:chExt cx="1196261" cy="1319307"/>
            </a:xfrm>
          </p:grpSpPr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5126AFAC-A37E-4470-86B3-84B52970084E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1">
                <a:extLst>
                  <a:ext uri="{FF2B5EF4-FFF2-40B4-BE49-F238E27FC236}">
                    <a16:creationId xmlns:a16="http://schemas.microsoft.com/office/drawing/2014/main" id="{0DB06D2A-EAC7-4F22-A6BC-957035EAB6F6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四角形: 角を丸くする 757">
                <a:extLst>
                  <a:ext uri="{FF2B5EF4-FFF2-40B4-BE49-F238E27FC236}">
                    <a16:creationId xmlns:a16="http://schemas.microsoft.com/office/drawing/2014/main" id="{672C133E-CAB6-4CED-AF20-0A3CB9B840A9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14">
                <a:extLst>
                  <a:ext uri="{FF2B5EF4-FFF2-40B4-BE49-F238E27FC236}">
                    <a16:creationId xmlns:a16="http://schemas.microsoft.com/office/drawing/2014/main" id="{D9D8413E-E801-4348-9FB9-9BF0549A3DFA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BD216408-684A-4C9B-BE26-C2524D0CD6A1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月 760">
                <a:extLst>
                  <a:ext uri="{FF2B5EF4-FFF2-40B4-BE49-F238E27FC236}">
                    <a16:creationId xmlns:a16="http://schemas.microsoft.com/office/drawing/2014/main" id="{C3ED0093-5587-4622-96F2-F08C54F4E461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90BD177-201B-4EEB-8BCC-C3C0D344B0E3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B9C75684-2739-4398-957E-F90F015AB229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4D7B1C02-C6BB-419E-9F9B-22C1CBBAE1FB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DE57B41-5676-4273-A809-F99769C6B2E3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BF9CE764-7FB7-4290-9087-1A517C8F7C3D}"/>
                </a:ext>
              </a:extLst>
            </p:cNvPr>
            <p:cNvGrpSpPr/>
            <p:nvPr/>
          </p:nvGrpSpPr>
          <p:grpSpPr>
            <a:xfrm rot="900000">
              <a:off x="4473717" y="6140664"/>
              <a:ext cx="262583" cy="432734"/>
              <a:chOff x="1213593" y="2419137"/>
              <a:chExt cx="262583" cy="432734"/>
            </a:xfrm>
          </p:grpSpPr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5103FAE2-096A-4CDF-9C64-93F506762FED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四角形: 上の 2 つの角を丸める 789">
                <a:extLst>
                  <a:ext uri="{FF2B5EF4-FFF2-40B4-BE49-F238E27FC236}">
                    <a16:creationId xmlns:a16="http://schemas.microsoft.com/office/drawing/2014/main" id="{8E478E88-5585-47EB-8730-7614A701BAA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60EBB90-8998-405A-8268-0465895612FA}"/>
                </a:ext>
              </a:extLst>
            </p:cNvPr>
            <p:cNvGrpSpPr/>
            <p:nvPr/>
          </p:nvGrpSpPr>
          <p:grpSpPr>
            <a:xfrm>
              <a:off x="4619219" y="5348164"/>
              <a:ext cx="814915" cy="1434133"/>
              <a:chOff x="6253624" y="7170064"/>
              <a:chExt cx="744136" cy="1194654"/>
            </a:xfrm>
          </p:grpSpPr>
          <p:sp>
            <p:nvSpPr>
              <p:cNvPr id="797" name="台形 796">
                <a:extLst>
                  <a:ext uri="{FF2B5EF4-FFF2-40B4-BE49-F238E27FC236}">
                    <a16:creationId xmlns:a16="http://schemas.microsoft.com/office/drawing/2014/main" id="{3FA8A4C1-CF76-4E93-A29E-42E29287DAB9}"/>
                  </a:ext>
                </a:extLst>
              </p:cNvPr>
              <p:cNvSpPr/>
              <p:nvPr/>
            </p:nvSpPr>
            <p:spPr>
              <a:xfrm rot="10800000">
                <a:off x="6412958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0EA48F4F-7227-46CF-B14A-B439A35ACEA3}"/>
                  </a:ext>
                </a:extLst>
              </p:cNvPr>
              <p:cNvSpPr/>
              <p:nvPr/>
            </p:nvSpPr>
            <p:spPr>
              <a:xfrm>
                <a:off x="6253624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台形 798">
                <a:extLst>
                  <a:ext uri="{FF2B5EF4-FFF2-40B4-BE49-F238E27FC236}">
                    <a16:creationId xmlns:a16="http://schemas.microsoft.com/office/drawing/2014/main" id="{748A2F9C-5D37-47EA-9F3E-973C0300A041}"/>
                  </a:ext>
                </a:extLst>
              </p:cNvPr>
              <p:cNvSpPr/>
              <p:nvPr/>
            </p:nvSpPr>
            <p:spPr>
              <a:xfrm rot="10800000">
                <a:off x="6290829" y="7305133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266B933E-71B5-44A7-BE13-B645BF8F2021}"/>
                  </a:ext>
                </a:extLst>
              </p:cNvPr>
              <p:cNvGrpSpPr/>
              <p:nvPr/>
            </p:nvGrpSpPr>
            <p:grpSpPr>
              <a:xfrm rot="19800000">
                <a:off x="6548443" y="7170064"/>
                <a:ext cx="449317" cy="1176666"/>
                <a:chOff x="7745769" y="3860834"/>
                <a:chExt cx="449317" cy="1176666"/>
              </a:xfrm>
            </p:grpSpPr>
            <p:sp>
              <p:nvSpPr>
                <p:cNvPr id="801" name="台形 800">
                  <a:extLst>
                    <a:ext uri="{FF2B5EF4-FFF2-40B4-BE49-F238E27FC236}">
                      <a16:creationId xmlns:a16="http://schemas.microsoft.com/office/drawing/2014/main" id="{F2C6C923-A1AD-4856-ADB1-CD64A7A77613}"/>
                    </a:ext>
                  </a:extLst>
                </p:cNvPr>
                <p:cNvSpPr/>
                <p:nvPr/>
              </p:nvSpPr>
              <p:spPr>
                <a:xfrm rot="10800000">
                  <a:off x="7905102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1F853E11-E570-4F1D-BBAE-47866CE0C018}"/>
                    </a:ext>
                  </a:extLst>
                </p:cNvPr>
                <p:cNvSpPr/>
                <p:nvPr/>
              </p:nvSpPr>
              <p:spPr>
                <a:xfrm>
                  <a:off x="7745769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台形 802">
                  <a:extLst>
                    <a:ext uri="{FF2B5EF4-FFF2-40B4-BE49-F238E27FC236}">
                      <a16:creationId xmlns:a16="http://schemas.microsoft.com/office/drawing/2014/main" id="{000D1FF7-9FC5-414E-B947-D155DA43842F}"/>
                    </a:ext>
                  </a:extLst>
                </p:cNvPr>
                <p:cNvSpPr/>
                <p:nvPr/>
              </p:nvSpPr>
              <p:spPr>
                <a:xfrm rot="10800000">
                  <a:off x="7798506" y="3860834"/>
                  <a:ext cx="396580" cy="944102"/>
                </a:xfrm>
                <a:custGeom>
                  <a:avLst/>
                  <a:gdLst>
                    <a:gd name="connsiteX0" fmla="*/ 0 w 448307"/>
                    <a:gd name="connsiteY0" fmla="*/ 994795 h 994795"/>
                    <a:gd name="connsiteX1" fmla="*/ 60400 w 448307"/>
                    <a:gd name="connsiteY1" fmla="*/ 0 h 994795"/>
                    <a:gd name="connsiteX2" fmla="*/ 387907 w 448307"/>
                    <a:gd name="connsiteY2" fmla="*/ 0 h 994795"/>
                    <a:gd name="connsiteX3" fmla="*/ 448307 w 448307"/>
                    <a:gd name="connsiteY3" fmla="*/ 994795 h 994795"/>
                    <a:gd name="connsiteX4" fmla="*/ 0 w 448307"/>
                    <a:gd name="connsiteY4" fmla="*/ 994795 h 994795"/>
                    <a:gd name="connsiteX0" fmla="*/ 0 w 434301"/>
                    <a:gd name="connsiteY0" fmla="*/ 994795 h 1133355"/>
                    <a:gd name="connsiteX1" fmla="*/ 60400 w 434301"/>
                    <a:gd name="connsiteY1" fmla="*/ 0 h 1133355"/>
                    <a:gd name="connsiteX2" fmla="*/ 387907 w 434301"/>
                    <a:gd name="connsiteY2" fmla="*/ 0 h 1133355"/>
                    <a:gd name="connsiteX3" fmla="*/ 434301 w 434301"/>
                    <a:gd name="connsiteY3" fmla="*/ 1133355 h 1133355"/>
                    <a:gd name="connsiteX4" fmla="*/ 0 w 434301"/>
                    <a:gd name="connsiteY4" fmla="*/ 994795 h 1133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4301" h="1133355">
                      <a:moveTo>
                        <a:pt x="0" y="994795"/>
                      </a:moveTo>
                      <a:lnTo>
                        <a:pt x="60400" y="0"/>
                      </a:lnTo>
                      <a:lnTo>
                        <a:pt x="387907" y="0"/>
                      </a:lnTo>
                      <a:lnTo>
                        <a:pt x="434301" y="1133355"/>
                      </a:lnTo>
                      <a:lnTo>
                        <a:pt x="0" y="99479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D46A0C8B-F03E-482A-BD98-BC305F06D249}"/>
                </a:ext>
              </a:extLst>
            </p:cNvPr>
            <p:cNvSpPr/>
            <p:nvPr/>
          </p:nvSpPr>
          <p:spPr>
            <a:xfrm>
              <a:off x="4641075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7EBA79-30A9-4650-B241-7670442F5C5F}"/>
                </a:ext>
              </a:extLst>
            </p:cNvPr>
            <p:cNvSpPr/>
            <p:nvPr/>
          </p:nvSpPr>
          <p:spPr>
            <a:xfrm>
              <a:off x="4443413" y="480774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F80DFA64-FE8C-449E-BCC6-52BA4F9F44AD}"/>
                </a:ext>
              </a:extLst>
            </p:cNvPr>
            <p:cNvSpPr/>
            <p:nvPr/>
          </p:nvSpPr>
          <p:spPr>
            <a:xfrm rot="20376193">
              <a:off x="4634850" y="470661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F59F519-4271-4BDF-AA97-18CE3AA1A0CF}"/>
                </a:ext>
              </a:extLst>
            </p:cNvPr>
            <p:cNvSpPr/>
            <p:nvPr/>
          </p:nvSpPr>
          <p:spPr>
            <a:xfrm rot="10800000">
              <a:off x="4933880" y="361120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5D177E2-438C-498F-A631-8DB41D058D81}"/>
              </a:ext>
            </a:extLst>
          </p:cNvPr>
          <p:cNvGrpSpPr/>
          <p:nvPr/>
        </p:nvGrpSpPr>
        <p:grpSpPr>
          <a:xfrm>
            <a:off x="6796264" y="930809"/>
            <a:ext cx="2160831" cy="2510891"/>
            <a:chOff x="6537069" y="3358701"/>
            <a:chExt cx="2955511" cy="3434311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46673658-89D1-4567-AA09-A06EAC5684D9}"/>
                </a:ext>
              </a:extLst>
            </p:cNvPr>
            <p:cNvGrpSpPr/>
            <p:nvPr/>
          </p:nvGrpSpPr>
          <p:grpSpPr>
            <a:xfrm>
              <a:off x="6537069" y="3377446"/>
              <a:ext cx="2955511" cy="3415566"/>
              <a:chOff x="6537069" y="3377446"/>
              <a:chExt cx="2955511" cy="3415566"/>
            </a:xfrm>
          </p:grpSpPr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77222E36-2967-4E50-9FB8-4F89E2C52D01}"/>
                  </a:ext>
                </a:extLst>
              </p:cNvPr>
              <p:cNvSpPr/>
              <p:nvPr/>
            </p:nvSpPr>
            <p:spPr>
              <a:xfrm>
                <a:off x="75936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B325B24D-0B66-49F4-AEA6-79C95AC5B842}"/>
                  </a:ext>
                </a:extLst>
              </p:cNvPr>
              <p:cNvSpPr/>
              <p:nvPr/>
            </p:nvSpPr>
            <p:spPr>
              <a:xfrm rot="18900000">
                <a:off x="78396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台形 663">
                <a:extLst>
                  <a:ext uri="{FF2B5EF4-FFF2-40B4-BE49-F238E27FC236}">
                    <a16:creationId xmlns:a16="http://schemas.microsoft.com/office/drawing/2014/main" id="{4AF62C0E-0B44-4E5A-AC15-FE39482CC998}"/>
                  </a:ext>
                </a:extLst>
              </p:cNvPr>
              <p:cNvSpPr/>
              <p:nvPr/>
            </p:nvSpPr>
            <p:spPr>
              <a:xfrm>
                <a:off x="81405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9331CB9A-EE7F-42E7-8D5B-E7AB03BFBA3B}"/>
                  </a:ext>
                </a:extLst>
              </p:cNvPr>
              <p:cNvGrpSpPr/>
              <p:nvPr/>
            </p:nvGrpSpPr>
            <p:grpSpPr>
              <a:xfrm>
                <a:off x="65370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43FB46B5-D579-4E28-BA98-AA8C64789C7D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670" name="星: 32 pt 669">
                    <a:extLst>
                      <a:ext uri="{FF2B5EF4-FFF2-40B4-BE49-F238E27FC236}">
                        <a16:creationId xmlns:a16="http://schemas.microsoft.com/office/drawing/2014/main" id="{6FBB828B-1039-4B28-9078-899037EAF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星: 32 pt 670">
                    <a:extLst>
                      <a:ext uri="{FF2B5EF4-FFF2-40B4-BE49-F238E27FC236}">
                        <a16:creationId xmlns:a16="http://schemas.microsoft.com/office/drawing/2014/main" id="{26703B72-6C6D-440F-B700-B465540EE9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円: 塗りつぶしなし 671">
                    <a:extLst>
                      <a:ext uri="{FF2B5EF4-FFF2-40B4-BE49-F238E27FC236}">
                        <a16:creationId xmlns:a16="http://schemas.microsoft.com/office/drawing/2014/main" id="{539EC754-9382-4DF5-9D28-B29B314274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円: 塗りつぶしなし 672">
                    <a:extLst>
                      <a:ext uri="{FF2B5EF4-FFF2-40B4-BE49-F238E27FC236}">
                        <a16:creationId xmlns:a16="http://schemas.microsoft.com/office/drawing/2014/main" id="{A9905033-2860-405C-B803-A7F4A77AD6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アーチ 673">
                    <a:extLst>
                      <a:ext uri="{FF2B5EF4-FFF2-40B4-BE49-F238E27FC236}">
                        <a16:creationId xmlns:a16="http://schemas.microsoft.com/office/drawing/2014/main" id="{5F956598-2734-4691-9DD7-D7FFCCA064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FBFE3B68-6074-4B8F-8F41-A3E40A338D5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円: 塗りつぶしなし 675">
                    <a:extLst>
                      <a:ext uri="{FF2B5EF4-FFF2-40B4-BE49-F238E27FC236}">
                        <a16:creationId xmlns:a16="http://schemas.microsoft.com/office/drawing/2014/main" id="{BDA1A92F-2D1C-4BAD-9289-EE6672744E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円: 塗りつぶしなし 676">
                    <a:extLst>
                      <a:ext uri="{FF2B5EF4-FFF2-40B4-BE49-F238E27FC236}">
                        <a16:creationId xmlns:a16="http://schemas.microsoft.com/office/drawing/2014/main" id="{574999B8-8925-409B-B370-3E2943F8F9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D64C51CC-1BAA-4E34-842D-93819C466B7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四角形: 上の 2 つの角を丸める 678">
                    <a:extLst>
                      <a:ext uri="{FF2B5EF4-FFF2-40B4-BE49-F238E27FC236}">
                        <a16:creationId xmlns:a16="http://schemas.microsoft.com/office/drawing/2014/main" id="{C9182358-5F84-4346-ACBA-4EEA8FF57A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台形 679">
                    <a:extLst>
                      <a:ext uri="{FF2B5EF4-FFF2-40B4-BE49-F238E27FC236}">
                        <a16:creationId xmlns:a16="http://schemas.microsoft.com/office/drawing/2014/main" id="{47BB2DE3-C1A9-458E-8459-2EB1BC760AC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アーチ 680">
                    <a:extLst>
                      <a:ext uri="{FF2B5EF4-FFF2-40B4-BE49-F238E27FC236}">
                        <a16:creationId xmlns:a16="http://schemas.microsoft.com/office/drawing/2014/main" id="{F2A837AC-B100-4339-B58D-459F5F4604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1C08B523-13B3-45F5-9885-C81146B54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楕円 682">
                    <a:extLst>
                      <a:ext uri="{FF2B5EF4-FFF2-40B4-BE49-F238E27FC236}">
                        <a16:creationId xmlns:a16="http://schemas.microsoft.com/office/drawing/2014/main" id="{B3A50FAD-84F0-46BC-8B72-77774E89A3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E06875A1-4ACC-46AC-A28A-98754516CB22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4C7CBC99-E265-4E43-A83E-663B46C60F83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5FAB7B08-E618-4B38-AA04-37707B869F3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79A32CCF-4A76-42FF-B13E-9178EB05322E}"/>
                  </a:ext>
                </a:extLst>
              </p:cNvPr>
              <p:cNvGrpSpPr/>
              <p:nvPr/>
            </p:nvGrpSpPr>
            <p:grpSpPr>
              <a:xfrm>
                <a:off x="72597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2A658A9B-6351-47A5-BD8D-1E4DF281973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4AEF3038-883F-49BF-B87A-D24FF463B1D4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E1F093A3-1B4A-479F-B2BE-6E8CCADF33F7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077E0601-D9E8-44C1-9EE0-45A36055AF33}"/>
                  </a:ext>
                </a:extLst>
              </p:cNvPr>
              <p:cNvSpPr/>
              <p:nvPr/>
            </p:nvSpPr>
            <p:spPr>
              <a:xfrm rot="8100000">
                <a:off x="77975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5" name="四角形: 上の 2 つの角を丸める 694">
                <a:extLst>
                  <a:ext uri="{FF2B5EF4-FFF2-40B4-BE49-F238E27FC236}">
                    <a16:creationId xmlns:a16="http://schemas.microsoft.com/office/drawing/2014/main" id="{E74A80F2-C3DE-4E60-9AA9-EF1CD02EAD62}"/>
                  </a:ext>
                </a:extLst>
              </p:cNvPr>
              <p:cNvSpPr/>
              <p:nvPr/>
            </p:nvSpPr>
            <p:spPr>
              <a:xfrm>
                <a:off x="75854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63D9352D-FD89-42AD-9AE4-295A3B036A1C}"/>
                  </a:ext>
                </a:extLst>
              </p:cNvPr>
              <p:cNvGrpSpPr/>
              <p:nvPr/>
            </p:nvGrpSpPr>
            <p:grpSpPr>
              <a:xfrm rot="900000">
                <a:off x="7614017" y="337744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774" name="楕円 773">
                  <a:extLst>
                    <a:ext uri="{FF2B5EF4-FFF2-40B4-BE49-F238E27FC236}">
                      <a16:creationId xmlns:a16="http://schemas.microsoft.com/office/drawing/2014/main" id="{3BA48ABC-CD14-42ED-8F3E-FD2B65C6961E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楕円 1">
                  <a:extLst>
                    <a:ext uri="{FF2B5EF4-FFF2-40B4-BE49-F238E27FC236}">
                      <a16:creationId xmlns:a16="http://schemas.microsoft.com/office/drawing/2014/main" id="{8E3D2AB0-38B6-4444-8440-D9595F8D6991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四角形: 角を丸くする 775">
                  <a:extLst>
                    <a:ext uri="{FF2B5EF4-FFF2-40B4-BE49-F238E27FC236}">
                      <a16:creationId xmlns:a16="http://schemas.microsoft.com/office/drawing/2014/main" id="{480DAF81-59EB-4B43-B01A-6BD97F2FD2DB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楕円 776">
                  <a:extLst>
                    <a:ext uri="{FF2B5EF4-FFF2-40B4-BE49-F238E27FC236}">
                      <a16:creationId xmlns:a16="http://schemas.microsoft.com/office/drawing/2014/main" id="{6B254221-40BE-4914-AB58-AD22546FB128}"/>
                    </a:ext>
                  </a:extLst>
                </p:cNvPr>
                <p:cNvSpPr/>
                <p:nvPr/>
              </p:nvSpPr>
              <p:spPr>
                <a:xfrm rot="20952697">
                  <a:off x="9063210" y="6649147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14">
                  <a:extLst>
                    <a:ext uri="{FF2B5EF4-FFF2-40B4-BE49-F238E27FC236}">
                      <a16:creationId xmlns:a16="http://schemas.microsoft.com/office/drawing/2014/main" id="{344E78D8-2F6C-4559-BDC7-8794C11ED5D0}"/>
                    </a:ext>
                  </a:extLst>
                </p:cNvPr>
                <p:cNvSpPr/>
                <p:nvPr/>
              </p:nvSpPr>
              <p:spPr>
                <a:xfrm rot="20052697">
                  <a:off x="9166055" y="7020103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0BFDCD0D-C4DB-4A8C-A9F9-A2E23633439D}"/>
                    </a:ext>
                  </a:extLst>
                </p:cNvPr>
                <p:cNvSpPr/>
                <p:nvPr/>
              </p:nvSpPr>
              <p:spPr>
                <a:xfrm rot="20052697">
                  <a:off x="9197127" y="7028845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18AB8364-A397-4DDE-8026-05DE11302E6C}"/>
                    </a:ext>
                  </a:extLst>
                </p:cNvPr>
                <p:cNvSpPr/>
                <p:nvPr/>
              </p:nvSpPr>
              <p:spPr>
                <a:xfrm rot="4752697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24732AF2-9D3C-4680-93CC-EBE99DA88EB9}"/>
                    </a:ext>
                  </a:extLst>
                </p:cNvPr>
                <p:cNvSpPr/>
                <p:nvPr/>
              </p:nvSpPr>
              <p:spPr>
                <a:xfrm rot="14527645">
                  <a:off x="9145268" y="6621480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6F5B70FA-72C0-41A1-84A6-5F1B55FE5F5A}"/>
                  </a:ext>
                </a:extLst>
              </p:cNvPr>
              <p:cNvGrpSpPr/>
              <p:nvPr/>
            </p:nvGrpSpPr>
            <p:grpSpPr>
              <a:xfrm rot="900000">
                <a:off x="78265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C4233A46-4ED7-40E6-A9B8-AE85252F5C1F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8A64B27C-5FE9-4444-B773-419D085A3525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30E5A29-0506-44A6-965C-AAFA5F2184FD}"/>
                  </a:ext>
                </a:extLst>
              </p:cNvPr>
              <p:cNvGrpSpPr/>
              <p:nvPr/>
            </p:nvGrpSpPr>
            <p:grpSpPr>
              <a:xfrm>
                <a:off x="7921280" y="5514120"/>
                <a:ext cx="678475" cy="1268173"/>
                <a:chOff x="7852850" y="7308311"/>
                <a:chExt cx="619546" cy="1056407"/>
              </a:xfrm>
            </p:grpSpPr>
            <p:sp>
              <p:nvSpPr>
                <p:cNvPr id="804" name="台形 803">
                  <a:extLst>
                    <a:ext uri="{FF2B5EF4-FFF2-40B4-BE49-F238E27FC236}">
                      <a16:creationId xmlns:a16="http://schemas.microsoft.com/office/drawing/2014/main" id="{DE5B260A-ACAD-4E2F-8923-724A242A1332}"/>
                    </a:ext>
                  </a:extLst>
                </p:cNvPr>
                <p:cNvSpPr/>
                <p:nvPr/>
              </p:nvSpPr>
              <p:spPr>
                <a:xfrm rot="10800000">
                  <a:off x="8013050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4A245638-0426-4120-B1C5-083DD0633668}"/>
                    </a:ext>
                  </a:extLst>
                </p:cNvPr>
                <p:cNvSpPr/>
                <p:nvPr/>
              </p:nvSpPr>
              <p:spPr>
                <a:xfrm>
                  <a:off x="7853716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C04C86BB-E0B0-4F79-AF26-E1C4E2D0EB5F}"/>
                    </a:ext>
                  </a:extLst>
                </p:cNvPr>
                <p:cNvGrpSpPr/>
                <p:nvPr/>
              </p:nvGrpSpPr>
              <p:grpSpPr>
                <a:xfrm rot="19800000">
                  <a:off x="8107502" y="7676754"/>
                  <a:ext cx="343610" cy="672229"/>
                  <a:chOff x="9345861" y="4365271"/>
                  <a:chExt cx="343610" cy="672229"/>
                </a:xfrm>
              </p:grpSpPr>
              <p:sp>
                <p:nvSpPr>
                  <p:cNvPr id="807" name="台形 806">
                    <a:extLst>
                      <a:ext uri="{FF2B5EF4-FFF2-40B4-BE49-F238E27FC236}">
                        <a16:creationId xmlns:a16="http://schemas.microsoft.com/office/drawing/2014/main" id="{8EF7CE5B-A4AF-471D-9712-16498062B1E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505194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DAA0E481-051B-4D38-9653-C62B445A1653}"/>
                      </a:ext>
                    </a:extLst>
                  </p:cNvPr>
                  <p:cNvSpPr/>
                  <p:nvPr/>
                </p:nvSpPr>
                <p:spPr>
                  <a:xfrm>
                    <a:off x="9345861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9" name="台形 808">
                  <a:extLst>
                    <a:ext uri="{FF2B5EF4-FFF2-40B4-BE49-F238E27FC236}">
                      <a16:creationId xmlns:a16="http://schemas.microsoft.com/office/drawing/2014/main" id="{C37E3991-5CCC-49AC-A961-B0F19BCF77A3}"/>
                    </a:ext>
                  </a:extLst>
                </p:cNvPr>
                <p:cNvSpPr/>
                <p:nvPr/>
              </p:nvSpPr>
              <p:spPr>
                <a:xfrm>
                  <a:off x="7852850" y="7308311"/>
                  <a:ext cx="619546" cy="747902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C7793A52-BE7E-4306-8695-6246C4E22D9B}"/>
                  </a:ext>
                </a:extLst>
              </p:cNvPr>
              <p:cNvSpPr/>
              <p:nvPr/>
            </p:nvSpPr>
            <p:spPr>
              <a:xfrm>
                <a:off x="79938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56A1113-7636-47E3-B34D-D34350E95E3E}"/>
                  </a:ext>
                </a:extLst>
              </p:cNvPr>
              <p:cNvSpPr/>
              <p:nvPr/>
            </p:nvSpPr>
            <p:spPr>
              <a:xfrm>
                <a:off x="77962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8351914-52CC-4CEF-89E5-EF168D9F4FC5}"/>
                  </a:ext>
                </a:extLst>
              </p:cNvPr>
              <p:cNvSpPr/>
              <p:nvPr/>
            </p:nvSpPr>
            <p:spPr>
              <a:xfrm rot="20376193">
                <a:off x="79876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45C6E20-64FF-40DA-A42A-1C39B460A045}"/>
                  </a:ext>
                </a:extLst>
              </p:cNvPr>
              <p:cNvSpPr/>
              <p:nvPr/>
            </p:nvSpPr>
            <p:spPr>
              <a:xfrm rot="10800000">
                <a:off x="8344188" y="3544858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1E276A7-730C-473B-A0F4-C9FE6ABBD7DD}"/>
                  </a:ext>
                </a:extLst>
              </p:cNvPr>
              <p:cNvSpPr/>
              <p:nvPr/>
            </p:nvSpPr>
            <p:spPr>
              <a:xfrm rot="252697">
                <a:off x="8299542" y="394967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F650B70-273B-42CC-B0C0-D5B62B33A718}"/>
                  </a:ext>
                </a:extLst>
              </p:cNvPr>
              <p:cNvSpPr/>
              <p:nvPr/>
            </p:nvSpPr>
            <p:spPr>
              <a:xfrm rot="252697">
                <a:off x="8300188" y="398176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5EC144ED-C520-4C1B-A0F9-2BB5CC3CC522}"/>
                  </a:ext>
                </a:extLst>
              </p:cNvPr>
              <p:cNvSpPr/>
              <p:nvPr/>
            </p:nvSpPr>
            <p:spPr>
              <a:xfrm rot="11052697">
                <a:off x="8254111" y="3438332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9A398FF0-6436-4861-8075-13CFE4A840AB}"/>
                </a:ext>
              </a:extLst>
            </p:cNvPr>
            <p:cNvSpPr/>
            <p:nvPr/>
          </p:nvSpPr>
          <p:spPr>
            <a:xfrm rot="2513472">
              <a:off x="8016271" y="3358701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9C2D99A-308D-48CA-A9C9-3085E4491236}"/>
              </a:ext>
            </a:extLst>
          </p:cNvPr>
          <p:cNvGrpSpPr/>
          <p:nvPr/>
        </p:nvGrpSpPr>
        <p:grpSpPr>
          <a:xfrm>
            <a:off x="963332" y="3886200"/>
            <a:ext cx="2160831" cy="2492293"/>
            <a:chOff x="-120906" y="3384138"/>
            <a:chExt cx="2955511" cy="3408874"/>
          </a:xfrm>
        </p:grpSpPr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5A4DF919-9CF7-435A-BA6B-03240A694D62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5F6901DE-D199-4AB1-9BC8-EDFDEBBE461F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3D399DAB-E8FF-454C-965C-22CE265F46FA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F3103017-9582-457F-A83E-3C6AB9CE1D16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916E92BA-1221-4D86-9A97-5F8A13DE15A2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C9EFB6C-D44C-4609-BFF8-5AE82232BD52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1" name="台形 410">
                <a:extLst>
                  <a:ext uri="{FF2B5EF4-FFF2-40B4-BE49-F238E27FC236}">
                    <a16:creationId xmlns:a16="http://schemas.microsoft.com/office/drawing/2014/main" id="{0D6E2441-71BC-40B3-BF35-23DA84EF7ABC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338280B4-14DD-4D46-A588-C5949F5C3E68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四角形: 上の 2 つの角を丸める 36">
              <a:extLst>
                <a:ext uri="{FF2B5EF4-FFF2-40B4-BE49-F238E27FC236}">
                  <a16:creationId xmlns:a16="http://schemas.microsoft.com/office/drawing/2014/main" id="{DEECFF01-7678-40D5-8A96-DA50A1642121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台形 415">
              <a:extLst>
                <a:ext uri="{FF2B5EF4-FFF2-40B4-BE49-F238E27FC236}">
                  <a16:creationId xmlns:a16="http://schemas.microsoft.com/office/drawing/2014/main" id="{E47E6362-8818-48AB-B381-FD32A9E27EC3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5885D2C2-6060-425D-92CD-0C62AF66E5A7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5FEA1458-89EA-4695-870E-A63817C3E68D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22" name="星: 32 pt 421">
                  <a:extLst>
                    <a:ext uri="{FF2B5EF4-FFF2-40B4-BE49-F238E27FC236}">
                      <a16:creationId xmlns:a16="http://schemas.microsoft.com/office/drawing/2014/main" id="{4D8A73D0-849C-4CBE-8116-BD3F75B3186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星: 32 pt 422">
                  <a:extLst>
                    <a:ext uri="{FF2B5EF4-FFF2-40B4-BE49-F238E27FC236}">
                      <a16:creationId xmlns:a16="http://schemas.microsoft.com/office/drawing/2014/main" id="{6CCFE105-104F-4A28-BF6A-783CE672BB1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円: 塗りつぶしなし 423">
                  <a:extLst>
                    <a:ext uri="{FF2B5EF4-FFF2-40B4-BE49-F238E27FC236}">
                      <a16:creationId xmlns:a16="http://schemas.microsoft.com/office/drawing/2014/main" id="{275268EE-0A6D-48DF-8C15-4353A134DA0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円: 塗りつぶしなし 424">
                  <a:extLst>
                    <a:ext uri="{FF2B5EF4-FFF2-40B4-BE49-F238E27FC236}">
                      <a16:creationId xmlns:a16="http://schemas.microsoft.com/office/drawing/2014/main" id="{A67EF4DF-977D-473B-8431-4ED948BC74C2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アーチ 425">
                  <a:extLst>
                    <a:ext uri="{FF2B5EF4-FFF2-40B4-BE49-F238E27FC236}">
                      <a16:creationId xmlns:a16="http://schemas.microsoft.com/office/drawing/2014/main" id="{4F9A45B3-C2AA-478B-A553-4103B5FE0F2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E4754E8-69F5-4B29-98E0-46335D24262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円: 塗りつぶしなし 427">
                  <a:extLst>
                    <a:ext uri="{FF2B5EF4-FFF2-40B4-BE49-F238E27FC236}">
                      <a16:creationId xmlns:a16="http://schemas.microsoft.com/office/drawing/2014/main" id="{42D4F998-B0B4-4B0B-90F5-8B0FEB81D78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円: 塗りつぶしなし 428">
                  <a:extLst>
                    <a:ext uri="{FF2B5EF4-FFF2-40B4-BE49-F238E27FC236}">
                      <a16:creationId xmlns:a16="http://schemas.microsoft.com/office/drawing/2014/main" id="{D0FEC83C-B7A2-4ABA-8A5B-83D0853307D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4C148FE9-6DAC-4416-9BE1-D03EE7B2C46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EC608059-0519-46B3-8F49-EDF840FCF53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台形 431">
                  <a:extLst>
                    <a:ext uri="{FF2B5EF4-FFF2-40B4-BE49-F238E27FC236}">
                      <a16:creationId xmlns:a16="http://schemas.microsoft.com/office/drawing/2014/main" id="{0A4C2250-F6E7-431B-A246-40E59FE8F99C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アーチ 432">
                  <a:extLst>
                    <a:ext uri="{FF2B5EF4-FFF2-40B4-BE49-F238E27FC236}">
                      <a16:creationId xmlns:a16="http://schemas.microsoft.com/office/drawing/2014/main" id="{DE210F80-0E0C-4C05-B56C-D7A909703C32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551523E5-3EBD-47E3-9781-258324168EA8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C83CA2C9-430A-48FB-B789-DFCB3E9D066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09DDFC3B-0CBA-4B88-BB43-5ECAE55922F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F8B7EED6-B42C-4201-A21C-A27419CDF50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21256520-C672-494C-B984-1E464B7EF03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B2593696-67A9-4591-8279-6F6E53439A76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CEBD765B-9270-4BBA-983C-A4D7233832B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11DD9030-944B-48B7-B275-E82C38AEFE7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8DE19217-3F6A-4405-ADDF-8B2522A8457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24C8D256-1EEE-433E-8F9B-3D7DDFA87F0A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5E86EB45-5C94-4E28-9F1B-23C8C216070B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443" name="楕円 1">
                <a:extLst>
                  <a:ext uri="{FF2B5EF4-FFF2-40B4-BE49-F238E27FC236}">
                    <a16:creationId xmlns:a16="http://schemas.microsoft.com/office/drawing/2014/main" id="{46A85945-E41B-4CDC-902F-B801E61C9914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AC06BC93-B276-4911-A78E-FB7F65DEAB25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7465D44-DDE2-498D-A67A-1F8191A04556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8284B3F-F304-4CCF-88AF-E0ACA73F4653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802F226-1BB9-4848-86C4-E419EA16E119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DF1C959A-87F1-4716-8769-6B755D669A41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14">
                <a:extLst>
                  <a:ext uri="{FF2B5EF4-FFF2-40B4-BE49-F238E27FC236}">
                    <a16:creationId xmlns:a16="http://schemas.microsoft.com/office/drawing/2014/main" id="{1BA7C017-300E-4459-9342-B5A26FAB3959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FC3FEB99-3007-48D6-8C17-309353A6C0CE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月 454">
                <a:extLst>
                  <a:ext uri="{FF2B5EF4-FFF2-40B4-BE49-F238E27FC236}">
                    <a16:creationId xmlns:a16="http://schemas.microsoft.com/office/drawing/2014/main" id="{007C60D3-0CB1-44E3-8276-9C7B94ACF6BF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167341DF-04D1-48F2-B32D-B8ADD2B1108F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458" name="四角形: 上の 2 つの角を丸める 457">
                <a:extLst>
                  <a:ext uri="{FF2B5EF4-FFF2-40B4-BE49-F238E27FC236}">
                    <a16:creationId xmlns:a16="http://schemas.microsoft.com/office/drawing/2014/main" id="{54C7BC5C-708C-4311-A67D-4B38CD5293F4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E5427945-7386-43AD-AC15-598DEA8AC40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3" name="四角形: 上の 2 つの角を丸める 562">
              <a:extLst>
                <a:ext uri="{FF2B5EF4-FFF2-40B4-BE49-F238E27FC236}">
                  <a16:creationId xmlns:a16="http://schemas.microsoft.com/office/drawing/2014/main" id="{F4BB15F3-7626-43F4-B93C-D59F68369022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987D10FE-4FDB-4101-BEDB-C27D01EE5ABD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5" name="四角形: 上の 2 つの角を丸める 36">
              <a:extLst>
                <a:ext uri="{FF2B5EF4-FFF2-40B4-BE49-F238E27FC236}">
                  <a16:creationId xmlns:a16="http://schemas.microsoft.com/office/drawing/2014/main" id="{691D75B1-53C7-403E-B986-D914B8670903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24115729-4295-4ADA-ABD3-BC4F57D650C0}"/>
                </a:ext>
              </a:extLst>
            </p:cNvPr>
            <p:cNvSpPr/>
            <p:nvPr/>
          </p:nvSpPr>
          <p:spPr>
            <a:xfrm>
              <a:off x="1149430" y="3983077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7E25B94-BB2B-49E3-950D-25AC59C31199}"/>
              </a:ext>
            </a:extLst>
          </p:cNvPr>
          <p:cNvGrpSpPr/>
          <p:nvPr/>
        </p:nvGrpSpPr>
        <p:grpSpPr>
          <a:xfrm>
            <a:off x="3821117" y="3843892"/>
            <a:ext cx="2160831" cy="2528568"/>
            <a:chOff x="3184269" y="3334523"/>
            <a:chExt cx="2955511" cy="3458489"/>
          </a:xfrm>
        </p:grpSpPr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385257FD-590F-4BA6-BFF0-2A1E24BCB3D4}"/>
                </a:ext>
              </a:extLst>
            </p:cNvPr>
            <p:cNvGrpSpPr/>
            <p:nvPr/>
          </p:nvGrpSpPr>
          <p:grpSpPr>
            <a:xfrm>
              <a:off x="4619219" y="5352427"/>
              <a:ext cx="1008337" cy="1429870"/>
              <a:chOff x="4619219" y="5352427"/>
              <a:chExt cx="1008337" cy="1429870"/>
            </a:xfrm>
          </p:grpSpPr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CF81C300-B5FF-4F82-8B14-C6CF66078107}"/>
                  </a:ext>
                </a:extLst>
              </p:cNvPr>
              <p:cNvSpPr/>
              <p:nvPr/>
            </p:nvSpPr>
            <p:spPr>
              <a:xfrm rot="10800000">
                <a:off x="4793708" y="5975313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BC3627F1-63F4-4540-8707-AAD1F1569FCF}"/>
                  </a:ext>
                </a:extLst>
              </p:cNvPr>
              <p:cNvSpPr/>
              <p:nvPr/>
            </p:nvSpPr>
            <p:spPr>
              <a:xfrm>
                <a:off x="4619219" y="6575471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台形 373">
                <a:extLst>
                  <a:ext uri="{FF2B5EF4-FFF2-40B4-BE49-F238E27FC236}">
                    <a16:creationId xmlns:a16="http://schemas.microsoft.com/office/drawing/2014/main" id="{9635B190-AAAE-40D1-A729-89CD8CA57FCD}"/>
                  </a:ext>
                </a:extLst>
              </p:cNvPr>
              <p:cNvSpPr/>
              <p:nvPr/>
            </p:nvSpPr>
            <p:spPr>
              <a:xfrm rot="10800000">
                <a:off x="4659963" y="5510309"/>
                <a:ext cx="448308" cy="994795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AC33103E-2969-43E7-BE1B-D603AF906711}"/>
                  </a:ext>
                </a:extLst>
              </p:cNvPr>
              <p:cNvSpPr/>
              <p:nvPr/>
            </p:nvSpPr>
            <p:spPr>
              <a:xfrm rot="9000000">
                <a:off x="5223154" y="5909470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14C3A694-8436-4298-B51E-D4B195C83B98}"/>
                  </a:ext>
                </a:extLst>
              </p:cNvPr>
              <p:cNvSpPr/>
              <p:nvPr/>
            </p:nvSpPr>
            <p:spPr>
              <a:xfrm rot="19800000">
                <a:off x="5251263" y="6502050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台形 802">
                <a:extLst>
                  <a:ext uri="{FF2B5EF4-FFF2-40B4-BE49-F238E27FC236}">
                    <a16:creationId xmlns:a16="http://schemas.microsoft.com/office/drawing/2014/main" id="{A6BFCE3B-35D7-4AF8-A79D-2A462D07E2B8}"/>
                  </a:ext>
                </a:extLst>
              </p:cNvPr>
              <p:cNvSpPr/>
              <p:nvPr/>
            </p:nvSpPr>
            <p:spPr>
              <a:xfrm rot="9000000">
                <a:off x="4926169" y="5352427"/>
                <a:ext cx="434301" cy="1133356"/>
              </a:xfrm>
              <a:custGeom>
                <a:avLst/>
                <a:gdLst>
                  <a:gd name="connsiteX0" fmla="*/ 0 w 448307"/>
                  <a:gd name="connsiteY0" fmla="*/ 994795 h 994795"/>
                  <a:gd name="connsiteX1" fmla="*/ 60400 w 448307"/>
                  <a:gd name="connsiteY1" fmla="*/ 0 h 994795"/>
                  <a:gd name="connsiteX2" fmla="*/ 387907 w 448307"/>
                  <a:gd name="connsiteY2" fmla="*/ 0 h 994795"/>
                  <a:gd name="connsiteX3" fmla="*/ 448307 w 448307"/>
                  <a:gd name="connsiteY3" fmla="*/ 994795 h 994795"/>
                  <a:gd name="connsiteX4" fmla="*/ 0 w 448307"/>
                  <a:gd name="connsiteY4" fmla="*/ 994795 h 994795"/>
                  <a:gd name="connsiteX0" fmla="*/ 0 w 434301"/>
                  <a:gd name="connsiteY0" fmla="*/ 994795 h 1133355"/>
                  <a:gd name="connsiteX1" fmla="*/ 60400 w 434301"/>
                  <a:gd name="connsiteY1" fmla="*/ 0 h 1133355"/>
                  <a:gd name="connsiteX2" fmla="*/ 387907 w 434301"/>
                  <a:gd name="connsiteY2" fmla="*/ 0 h 1133355"/>
                  <a:gd name="connsiteX3" fmla="*/ 434301 w 434301"/>
                  <a:gd name="connsiteY3" fmla="*/ 1133355 h 1133355"/>
                  <a:gd name="connsiteX4" fmla="*/ 0 w 434301"/>
                  <a:gd name="connsiteY4" fmla="*/ 994795 h 113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301" h="1133355">
                    <a:moveTo>
                      <a:pt x="0" y="994795"/>
                    </a:moveTo>
                    <a:lnTo>
                      <a:pt x="60400" y="0"/>
                    </a:lnTo>
                    <a:lnTo>
                      <a:pt x="387907" y="0"/>
                    </a:lnTo>
                    <a:lnTo>
                      <a:pt x="434301" y="1133355"/>
                    </a:lnTo>
                    <a:lnTo>
                      <a:pt x="0" y="994795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E233DAC6-63F0-457C-B904-E5FDE2CAB127}"/>
                </a:ext>
              </a:extLst>
            </p:cNvPr>
            <p:cNvGrpSpPr/>
            <p:nvPr/>
          </p:nvGrpSpPr>
          <p:grpSpPr>
            <a:xfrm>
              <a:off x="3184269" y="3334523"/>
              <a:ext cx="2955511" cy="3458489"/>
              <a:chOff x="3184269" y="3334523"/>
              <a:chExt cx="2955511" cy="3458489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E1ABDE8F-4A05-44E2-958D-3B28506F4F4A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台形 461">
                <a:extLst>
                  <a:ext uri="{FF2B5EF4-FFF2-40B4-BE49-F238E27FC236}">
                    <a16:creationId xmlns:a16="http://schemas.microsoft.com/office/drawing/2014/main" id="{1C4FD168-54AD-4930-B7DD-BC8071E6016E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5E21AC67-E05C-4961-9A27-6F1521D2888E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5F73C36D-A025-4B3E-BE9B-F2E950B0CDE7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68759038-8110-4A91-ACC3-C16601233720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93" name="星: 32 pt 492">
                    <a:extLst>
                      <a:ext uri="{FF2B5EF4-FFF2-40B4-BE49-F238E27FC236}">
                        <a16:creationId xmlns:a16="http://schemas.microsoft.com/office/drawing/2014/main" id="{6E953774-53A4-4F71-8522-0C98D9F7FF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星: 32 pt 493">
                    <a:extLst>
                      <a:ext uri="{FF2B5EF4-FFF2-40B4-BE49-F238E27FC236}">
                        <a16:creationId xmlns:a16="http://schemas.microsoft.com/office/drawing/2014/main" id="{D590DECF-11EC-440B-8AEE-FAFFADA86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円: 塗りつぶしなし 494">
                    <a:extLst>
                      <a:ext uri="{FF2B5EF4-FFF2-40B4-BE49-F238E27FC236}">
                        <a16:creationId xmlns:a16="http://schemas.microsoft.com/office/drawing/2014/main" id="{DC94C852-E672-4787-BACC-76EAACE82E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円: 塗りつぶしなし 495">
                    <a:extLst>
                      <a:ext uri="{FF2B5EF4-FFF2-40B4-BE49-F238E27FC236}">
                        <a16:creationId xmlns:a16="http://schemas.microsoft.com/office/drawing/2014/main" id="{8B11F8D8-E5D7-4D36-80C0-3022CA6F07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アーチ 496">
                    <a:extLst>
                      <a:ext uri="{FF2B5EF4-FFF2-40B4-BE49-F238E27FC236}">
                        <a16:creationId xmlns:a16="http://schemas.microsoft.com/office/drawing/2014/main" id="{483244DF-F835-4297-B721-8D1A40F1CA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5B94437D-12F3-425A-87A9-9D2D7C4402B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円: 塗りつぶしなし 498">
                    <a:extLst>
                      <a:ext uri="{FF2B5EF4-FFF2-40B4-BE49-F238E27FC236}">
                        <a16:creationId xmlns:a16="http://schemas.microsoft.com/office/drawing/2014/main" id="{B81248DE-1C17-4F76-8A83-03267D8D97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円: 塗りつぶしなし 499">
                    <a:extLst>
                      <a:ext uri="{FF2B5EF4-FFF2-40B4-BE49-F238E27FC236}">
                        <a16:creationId xmlns:a16="http://schemas.microsoft.com/office/drawing/2014/main" id="{BF1E2D8A-C10F-495A-A5FF-24F20F8BC7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四角形: 角を丸くする 500">
                    <a:extLst>
                      <a:ext uri="{FF2B5EF4-FFF2-40B4-BE49-F238E27FC236}">
                        <a16:creationId xmlns:a16="http://schemas.microsoft.com/office/drawing/2014/main" id="{9E65C637-3DF2-4023-9F49-7C0E8C53317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四角形: 上の 2 つの角を丸める 501">
                    <a:extLst>
                      <a:ext uri="{FF2B5EF4-FFF2-40B4-BE49-F238E27FC236}">
                        <a16:creationId xmlns:a16="http://schemas.microsoft.com/office/drawing/2014/main" id="{A304B974-C5EB-4201-9ADE-843471CC04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台形 502">
                    <a:extLst>
                      <a:ext uri="{FF2B5EF4-FFF2-40B4-BE49-F238E27FC236}">
                        <a16:creationId xmlns:a16="http://schemas.microsoft.com/office/drawing/2014/main" id="{484295CB-E3BB-41C9-842D-98905EA27A2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アーチ 503">
                    <a:extLst>
                      <a:ext uri="{FF2B5EF4-FFF2-40B4-BE49-F238E27FC236}">
                        <a16:creationId xmlns:a16="http://schemas.microsoft.com/office/drawing/2014/main" id="{10381085-F580-4F1D-A22D-EF8E840FA9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5" name="四角形: 角を丸くする 504">
                    <a:extLst>
                      <a:ext uri="{FF2B5EF4-FFF2-40B4-BE49-F238E27FC236}">
                        <a16:creationId xmlns:a16="http://schemas.microsoft.com/office/drawing/2014/main" id="{E3DA8A98-1AC0-4411-947B-FFF092AF1C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86476414-8304-4C2F-87DA-BE169FFABF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5056A7B9-31BF-4BDA-AAA6-8886863DE176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6FE6EA63-A857-4C68-B67F-5BE70ADC3D9D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楕円 491">
                    <a:extLst>
                      <a:ext uri="{FF2B5EF4-FFF2-40B4-BE49-F238E27FC236}">
                        <a16:creationId xmlns:a16="http://schemas.microsoft.com/office/drawing/2014/main" id="{F0AD3853-CB23-4670-9B30-A2E612713F3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6C260E32-887C-47AA-A0E2-18205F3186BF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E81162F6-3DAD-47BC-8911-F7859AF4BB7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1792A462-D821-46F1-9108-948EA3265C61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F91EC12E-C734-4073-AA3E-520AF03F99E7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E3D70C2-829D-48E7-A82B-588A697041BE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B32DC9C3-3BBD-44BD-82FD-3595C71D10C5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335EDAAC-2EDD-42F6-AD04-7E6FB567C1FE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F89C0FC4-00B8-49C5-BCD7-3E335452BD84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1">
                  <a:extLst>
                    <a:ext uri="{FF2B5EF4-FFF2-40B4-BE49-F238E27FC236}">
                      <a16:creationId xmlns:a16="http://schemas.microsoft.com/office/drawing/2014/main" id="{C83CC419-0A4D-4128-A6D8-78A8535A0664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7EC7430E-A182-4672-BEDF-BA32AB08BBE3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楕円 14">
                  <a:extLst>
                    <a:ext uri="{FF2B5EF4-FFF2-40B4-BE49-F238E27FC236}">
                      <a16:creationId xmlns:a16="http://schemas.microsoft.com/office/drawing/2014/main" id="{1F79FBAA-FE65-4510-B051-F1BB32749F8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D4F32EF1-96F0-4A61-9B7D-7465AD858949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8C16F00A-0DF7-4C81-9875-CD54ACB140C2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1F3591FC-F72A-4E0B-99BA-E3E4DEC42A3E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E2A2D71B-583D-48FF-9100-8F3F648287D9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B803E169-542C-4947-A199-09EAC33B050F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62CB621A-AACE-4CCA-8819-AA71AB820E14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F987545A-9293-417F-BFD4-621198B83BC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97A2F7A8-C107-436D-9853-F3310A59089E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31BBF699-B0A4-400A-8328-0DBB57623972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CE77DA95-909B-4DE4-8EAC-A3A30E0AF084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E0554BD2-8979-49EC-A4B0-A91AB3F10ECE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56FC2720-95D5-4C96-A9AB-FD9BB0B26519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80FAD522-296C-42ED-9E0E-1E3801246B13}"/>
                </a:ext>
              </a:extLst>
            </p:cNvPr>
            <p:cNvSpPr/>
            <p:nvPr/>
          </p:nvSpPr>
          <p:spPr>
            <a:xfrm>
              <a:off x="4482931" y="3973214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1003605-3FFB-41E4-ADE3-BF1515F0B6EC}"/>
              </a:ext>
            </a:extLst>
          </p:cNvPr>
          <p:cNvGrpSpPr/>
          <p:nvPr/>
        </p:nvGrpSpPr>
        <p:grpSpPr>
          <a:xfrm>
            <a:off x="6936818" y="3864509"/>
            <a:ext cx="2160831" cy="2510891"/>
            <a:chOff x="6537069" y="3358701"/>
            <a:chExt cx="2955511" cy="3434311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31D9FAF-4C64-43B2-88CE-76A4255198D3}"/>
                </a:ext>
              </a:extLst>
            </p:cNvPr>
            <p:cNvGrpSpPr/>
            <p:nvPr/>
          </p:nvGrpSpPr>
          <p:grpSpPr>
            <a:xfrm>
              <a:off x="7921280" y="5514120"/>
              <a:ext cx="805206" cy="1268173"/>
              <a:chOff x="7921280" y="5514120"/>
              <a:chExt cx="805206" cy="1268173"/>
            </a:xfrm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E66A22EC-8611-44FB-9E0B-F2511E0E2DC1}"/>
                  </a:ext>
                </a:extLst>
              </p:cNvPr>
              <p:cNvSpPr/>
              <p:nvPr/>
            </p:nvSpPr>
            <p:spPr>
              <a:xfrm rot="10800000">
                <a:off x="8096718" y="5975309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DAD75C5-6955-44E2-A30E-33027BABEDF0}"/>
                  </a:ext>
                </a:extLst>
              </p:cNvPr>
              <p:cNvSpPr/>
              <p:nvPr/>
            </p:nvSpPr>
            <p:spPr>
              <a:xfrm>
                <a:off x="7922228" y="6575467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D70F2F16-CB39-4B11-B3D4-29D0521A59C5}"/>
                  </a:ext>
                </a:extLst>
              </p:cNvPr>
              <p:cNvSpPr/>
              <p:nvPr/>
            </p:nvSpPr>
            <p:spPr>
              <a:xfrm rot="9000000">
                <a:off x="8322084" y="5923796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C1E68D-7190-4F7F-8C9A-89F376A6A098}"/>
                  </a:ext>
                </a:extLst>
              </p:cNvPr>
              <p:cNvSpPr/>
              <p:nvPr/>
            </p:nvSpPr>
            <p:spPr>
              <a:xfrm rot="19800000">
                <a:off x="8350193" y="6516375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1DD7AB9F-18C6-4E91-8633-99CEDC2B46B5}"/>
                  </a:ext>
                </a:extLst>
              </p:cNvPr>
              <p:cNvSpPr/>
              <p:nvPr/>
            </p:nvSpPr>
            <p:spPr>
              <a:xfrm>
                <a:off x="7921280" y="5514120"/>
                <a:ext cx="678475" cy="897825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AE6E6AD7-5C20-4C1C-96BE-32B8A89999FC}"/>
                </a:ext>
              </a:extLst>
            </p:cNvPr>
            <p:cNvGrpSpPr/>
            <p:nvPr/>
          </p:nvGrpSpPr>
          <p:grpSpPr>
            <a:xfrm>
              <a:off x="6537069" y="3377446"/>
              <a:ext cx="2955511" cy="3415566"/>
              <a:chOff x="6537069" y="3377446"/>
              <a:chExt cx="2955511" cy="3415566"/>
            </a:xfrm>
          </p:grpSpPr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0DFA51BF-CF50-44B5-BA54-4EE613AABBD0}"/>
                  </a:ext>
                </a:extLst>
              </p:cNvPr>
              <p:cNvSpPr/>
              <p:nvPr/>
            </p:nvSpPr>
            <p:spPr>
              <a:xfrm>
                <a:off x="75936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台形 508">
                <a:extLst>
                  <a:ext uri="{FF2B5EF4-FFF2-40B4-BE49-F238E27FC236}">
                    <a16:creationId xmlns:a16="http://schemas.microsoft.com/office/drawing/2014/main" id="{7CCED626-3F9A-4224-8481-2D6F83CD63E7}"/>
                  </a:ext>
                </a:extLst>
              </p:cNvPr>
              <p:cNvSpPr/>
              <p:nvPr/>
            </p:nvSpPr>
            <p:spPr>
              <a:xfrm rot="18900000">
                <a:off x="78396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台形 509">
                <a:extLst>
                  <a:ext uri="{FF2B5EF4-FFF2-40B4-BE49-F238E27FC236}">
                    <a16:creationId xmlns:a16="http://schemas.microsoft.com/office/drawing/2014/main" id="{FC8C8735-2A37-4DDF-B925-7C89FC2F888E}"/>
                  </a:ext>
                </a:extLst>
              </p:cNvPr>
              <p:cNvSpPr/>
              <p:nvPr/>
            </p:nvSpPr>
            <p:spPr>
              <a:xfrm>
                <a:off x="81405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D2FBF8D9-E1C0-423A-A307-07BDBCBDDC57}"/>
                  </a:ext>
                </a:extLst>
              </p:cNvPr>
              <p:cNvGrpSpPr/>
              <p:nvPr/>
            </p:nvGrpSpPr>
            <p:grpSpPr>
              <a:xfrm>
                <a:off x="65370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AB3E1516-3D8B-419E-AE2F-E9D957C43481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48" name="星: 32 pt 547">
                    <a:extLst>
                      <a:ext uri="{FF2B5EF4-FFF2-40B4-BE49-F238E27FC236}">
                        <a16:creationId xmlns:a16="http://schemas.microsoft.com/office/drawing/2014/main" id="{9635F78B-797E-4C19-BBA7-604BFA3E43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星: 32 pt 548">
                    <a:extLst>
                      <a:ext uri="{FF2B5EF4-FFF2-40B4-BE49-F238E27FC236}">
                        <a16:creationId xmlns:a16="http://schemas.microsoft.com/office/drawing/2014/main" id="{D9363B01-6274-497D-8372-6F4E7FC87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円: 塗りつぶしなし 549">
                    <a:extLst>
                      <a:ext uri="{FF2B5EF4-FFF2-40B4-BE49-F238E27FC236}">
                        <a16:creationId xmlns:a16="http://schemas.microsoft.com/office/drawing/2014/main" id="{83D4407C-6F71-40FC-B3E5-ED52360F70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円: 塗りつぶしなし 550">
                    <a:extLst>
                      <a:ext uri="{FF2B5EF4-FFF2-40B4-BE49-F238E27FC236}">
                        <a16:creationId xmlns:a16="http://schemas.microsoft.com/office/drawing/2014/main" id="{DA134DB7-12A8-4571-AA6B-7DABC35CF0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アーチ 551">
                    <a:extLst>
                      <a:ext uri="{FF2B5EF4-FFF2-40B4-BE49-F238E27FC236}">
                        <a16:creationId xmlns:a16="http://schemas.microsoft.com/office/drawing/2014/main" id="{E3074DA6-C621-40E9-9DF0-F58B2406EA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056BA738-16D0-4651-8C80-E1BD4C3B4EF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円: 塗りつぶしなし 553">
                    <a:extLst>
                      <a:ext uri="{FF2B5EF4-FFF2-40B4-BE49-F238E27FC236}">
                        <a16:creationId xmlns:a16="http://schemas.microsoft.com/office/drawing/2014/main" id="{4B721F39-A429-4F3B-A2F0-B7FF3CBE05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円: 塗りつぶしなし 554">
                    <a:extLst>
                      <a:ext uri="{FF2B5EF4-FFF2-40B4-BE49-F238E27FC236}">
                        <a16:creationId xmlns:a16="http://schemas.microsoft.com/office/drawing/2014/main" id="{34E8DE36-ED01-4FD2-97BB-BAC71895F8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四角形: 角を丸くする 555">
                    <a:extLst>
                      <a:ext uri="{FF2B5EF4-FFF2-40B4-BE49-F238E27FC236}">
                        <a16:creationId xmlns:a16="http://schemas.microsoft.com/office/drawing/2014/main" id="{3619A803-B4E3-402E-B4DC-17FA80FD412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四角形: 上の 2 つの角を丸める 556">
                    <a:extLst>
                      <a:ext uri="{FF2B5EF4-FFF2-40B4-BE49-F238E27FC236}">
                        <a16:creationId xmlns:a16="http://schemas.microsoft.com/office/drawing/2014/main" id="{C3551AD3-50E9-49E2-A0F9-61F6569CD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台形 557">
                    <a:extLst>
                      <a:ext uri="{FF2B5EF4-FFF2-40B4-BE49-F238E27FC236}">
                        <a16:creationId xmlns:a16="http://schemas.microsoft.com/office/drawing/2014/main" id="{58A5E6EE-D736-4B1B-BA56-2FCED425135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アーチ 558">
                    <a:extLst>
                      <a:ext uri="{FF2B5EF4-FFF2-40B4-BE49-F238E27FC236}">
                        <a16:creationId xmlns:a16="http://schemas.microsoft.com/office/drawing/2014/main" id="{D43722D6-F398-43A2-878C-EFDBCBCE0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0" name="四角形: 角を丸くする 559">
                    <a:extLst>
                      <a:ext uri="{FF2B5EF4-FFF2-40B4-BE49-F238E27FC236}">
                        <a16:creationId xmlns:a16="http://schemas.microsoft.com/office/drawing/2014/main" id="{DA9AC625-2C03-429C-BB34-AF867181D9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楕円 560">
                    <a:extLst>
                      <a:ext uri="{FF2B5EF4-FFF2-40B4-BE49-F238E27FC236}">
                        <a16:creationId xmlns:a16="http://schemas.microsoft.com/office/drawing/2014/main" id="{8F3533D7-A39E-4DFF-8E69-C87C380C1C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B1A33F52-0A13-401B-9682-D5F0F58532A1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BA9AC25C-4FF7-4785-84D9-0F62F355B1F8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1E1C35C9-D0C8-4308-802E-A770D90F4DF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5F936439-3FAB-4229-BF39-62AC81395486}"/>
                  </a:ext>
                </a:extLst>
              </p:cNvPr>
              <p:cNvGrpSpPr/>
              <p:nvPr/>
            </p:nvGrpSpPr>
            <p:grpSpPr>
              <a:xfrm>
                <a:off x="72597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DE6E41AE-E5A1-4453-8BC4-4D205E6953B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D51AA9AB-F81F-48BE-8D01-D2C6A6881DB9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四角形: 角を丸くする 542">
                  <a:extLst>
                    <a:ext uri="{FF2B5EF4-FFF2-40B4-BE49-F238E27FC236}">
                      <a16:creationId xmlns:a16="http://schemas.microsoft.com/office/drawing/2014/main" id="{B7B2D42A-AAE0-4019-9194-6A379607EF31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EAD63FC3-EBDF-49AB-9A94-00B5F08823C8}"/>
                  </a:ext>
                </a:extLst>
              </p:cNvPr>
              <p:cNvSpPr/>
              <p:nvPr/>
            </p:nvSpPr>
            <p:spPr>
              <a:xfrm rot="8100000">
                <a:off x="77975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05DB394D-668A-429D-B546-82D0278749E7}"/>
                  </a:ext>
                </a:extLst>
              </p:cNvPr>
              <p:cNvSpPr/>
              <p:nvPr/>
            </p:nvSpPr>
            <p:spPr>
              <a:xfrm>
                <a:off x="75854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C0EB788C-00FF-4C70-9FB8-0649731A18F1}"/>
                  </a:ext>
                </a:extLst>
              </p:cNvPr>
              <p:cNvGrpSpPr/>
              <p:nvPr/>
            </p:nvGrpSpPr>
            <p:grpSpPr>
              <a:xfrm rot="900000">
                <a:off x="7614017" y="337744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188763A6-04FC-4CA9-B5AD-D7FA593A56E8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1">
                  <a:extLst>
                    <a:ext uri="{FF2B5EF4-FFF2-40B4-BE49-F238E27FC236}">
                      <a16:creationId xmlns:a16="http://schemas.microsoft.com/office/drawing/2014/main" id="{FD339D10-3D1B-416F-92EA-0903287122BC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四角形: 角を丸くする 534">
                  <a:extLst>
                    <a:ext uri="{FF2B5EF4-FFF2-40B4-BE49-F238E27FC236}">
                      <a16:creationId xmlns:a16="http://schemas.microsoft.com/office/drawing/2014/main" id="{4ABB9D0F-11BB-430B-A0F6-94221E45AE58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14">
                  <a:extLst>
                    <a:ext uri="{FF2B5EF4-FFF2-40B4-BE49-F238E27FC236}">
                      <a16:creationId xmlns:a16="http://schemas.microsoft.com/office/drawing/2014/main" id="{484F91AA-A98E-464D-883E-BABEF3CC30DA}"/>
                    </a:ext>
                  </a:extLst>
                </p:cNvPr>
                <p:cNvSpPr/>
                <p:nvPr/>
              </p:nvSpPr>
              <p:spPr>
                <a:xfrm rot="20052697">
                  <a:off x="9166055" y="7020103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9E5155C-DB4E-4A91-A402-1254E7163451}"/>
                    </a:ext>
                  </a:extLst>
                </p:cNvPr>
                <p:cNvSpPr/>
                <p:nvPr/>
              </p:nvSpPr>
              <p:spPr>
                <a:xfrm rot="20052697">
                  <a:off x="9197127" y="7028845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244CEAB4-286E-49BE-97F0-F8829A62FB61}"/>
                    </a:ext>
                  </a:extLst>
                </p:cNvPr>
                <p:cNvSpPr/>
                <p:nvPr/>
              </p:nvSpPr>
              <p:spPr>
                <a:xfrm rot="4752697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1954FC2B-EA3F-4FC4-9237-4AF62050AFFB}"/>
                  </a:ext>
                </a:extLst>
              </p:cNvPr>
              <p:cNvGrpSpPr/>
              <p:nvPr/>
            </p:nvGrpSpPr>
            <p:grpSpPr>
              <a:xfrm rot="900000">
                <a:off x="78265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A976FA3A-9BF7-4E2A-80AC-4C055D721B9B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上の 2 つの角を丸める 531">
                  <a:extLst>
                    <a:ext uri="{FF2B5EF4-FFF2-40B4-BE49-F238E27FC236}">
                      <a16:creationId xmlns:a16="http://schemas.microsoft.com/office/drawing/2014/main" id="{165838D0-3939-4E58-A732-523363DF8CA0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359463F5-A1C8-49F9-853F-88B8DE22B652}"/>
                  </a:ext>
                </a:extLst>
              </p:cNvPr>
              <p:cNvSpPr/>
              <p:nvPr/>
            </p:nvSpPr>
            <p:spPr>
              <a:xfrm>
                <a:off x="79938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A1810944-5DE6-40F6-9AA4-00F1DDDDE5BA}"/>
                  </a:ext>
                </a:extLst>
              </p:cNvPr>
              <p:cNvSpPr/>
              <p:nvPr/>
            </p:nvSpPr>
            <p:spPr>
              <a:xfrm>
                <a:off x="77962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4F78066-FEFF-493B-AC43-AEFC9EC08C75}"/>
                  </a:ext>
                </a:extLst>
              </p:cNvPr>
              <p:cNvSpPr/>
              <p:nvPr/>
            </p:nvSpPr>
            <p:spPr>
              <a:xfrm rot="20376193">
                <a:off x="79876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CA39BBF-C908-4E5C-831E-61FBA373EE09}"/>
                  </a:ext>
                </a:extLst>
              </p:cNvPr>
              <p:cNvSpPr/>
              <p:nvPr/>
            </p:nvSpPr>
            <p:spPr>
              <a:xfrm rot="10800000">
                <a:off x="8344188" y="3544858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F8A41A3A-A2B5-4A1E-9DA7-C41C5783DA40}"/>
                  </a:ext>
                </a:extLst>
              </p:cNvPr>
              <p:cNvSpPr/>
              <p:nvPr/>
            </p:nvSpPr>
            <p:spPr>
              <a:xfrm rot="252697">
                <a:off x="8299542" y="394967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9D239B14-1692-4D3B-AE59-D79A7C96E06E}"/>
                  </a:ext>
                </a:extLst>
              </p:cNvPr>
              <p:cNvSpPr/>
              <p:nvPr/>
            </p:nvSpPr>
            <p:spPr>
              <a:xfrm rot="252697">
                <a:off x="8300188" y="398176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月 523">
                <a:extLst>
                  <a:ext uri="{FF2B5EF4-FFF2-40B4-BE49-F238E27FC236}">
                    <a16:creationId xmlns:a16="http://schemas.microsoft.com/office/drawing/2014/main" id="{0CA1F821-5A1B-4964-B93F-9056533427C8}"/>
                  </a:ext>
                </a:extLst>
              </p:cNvPr>
              <p:cNvSpPr/>
              <p:nvPr/>
            </p:nvSpPr>
            <p:spPr>
              <a:xfrm rot="11052697">
                <a:off x="8254111" y="3438332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C300A35A-A4A4-4753-B605-B0A2096DDA51}"/>
                </a:ext>
              </a:extLst>
            </p:cNvPr>
            <p:cNvSpPr/>
            <p:nvPr/>
          </p:nvSpPr>
          <p:spPr>
            <a:xfrm rot="2513472">
              <a:off x="8016271" y="3358701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85BCED4F-C48D-4102-AD97-FD06C48C3AB7}"/>
                </a:ext>
              </a:extLst>
            </p:cNvPr>
            <p:cNvGrpSpPr/>
            <p:nvPr/>
          </p:nvGrpSpPr>
          <p:grpSpPr>
            <a:xfrm rot="900000">
              <a:off x="7778476" y="3877352"/>
              <a:ext cx="243550" cy="124865"/>
              <a:chOff x="8720513" y="4489700"/>
              <a:chExt cx="243550" cy="124865"/>
            </a:xfrm>
          </p:grpSpPr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83285671-0116-4856-86D7-5EB35448050E}"/>
                  </a:ext>
                </a:extLst>
              </p:cNvPr>
              <p:cNvSpPr/>
              <p:nvPr/>
            </p:nvSpPr>
            <p:spPr>
              <a:xfrm rot="14389568">
                <a:off x="8867805" y="4480132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649CA960-2B4E-49F9-BD7E-ED2B3D8F9B74}"/>
                  </a:ext>
                </a:extLst>
              </p:cNvPr>
              <p:cNvSpPr/>
              <p:nvPr/>
            </p:nvSpPr>
            <p:spPr>
              <a:xfrm rot="20700000">
                <a:off x="8720513" y="4513905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523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F376ED2-A2B7-4422-902C-E82A6B06951F}"/>
              </a:ext>
            </a:extLst>
          </p:cNvPr>
          <p:cNvGrpSpPr/>
          <p:nvPr/>
        </p:nvGrpSpPr>
        <p:grpSpPr>
          <a:xfrm>
            <a:off x="898584" y="952500"/>
            <a:ext cx="2160831" cy="2492293"/>
            <a:chOff x="-120906" y="3384138"/>
            <a:chExt cx="2955511" cy="3408874"/>
          </a:xfrm>
        </p:grpSpPr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60DD428C-A0F1-4998-AA00-331B6DA0F77C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四角形: 上の 2 つの角を丸める 36">
              <a:extLst>
                <a:ext uri="{FF2B5EF4-FFF2-40B4-BE49-F238E27FC236}">
                  <a16:creationId xmlns:a16="http://schemas.microsoft.com/office/drawing/2014/main" id="{650731C0-85F9-48A0-8D57-FFABF02EFA2E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台形 629">
              <a:extLst>
                <a:ext uri="{FF2B5EF4-FFF2-40B4-BE49-F238E27FC236}">
                  <a16:creationId xmlns:a16="http://schemas.microsoft.com/office/drawing/2014/main" id="{F4187E3F-0D36-448A-9835-031A8E380D84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8429623F-A82C-453A-A819-EC53207D0931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85BD9DF0-8169-4785-A2F6-91DC75F64DA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36" name="星: 32 pt 635">
                  <a:extLst>
                    <a:ext uri="{FF2B5EF4-FFF2-40B4-BE49-F238E27FC236}">
                      <a16:creationId xmlns:a16="http://schemas.microsoft.com/office/drawing/2014/main" id="{25E4EAC5-89BC-4777-B84E-C0CD489D14D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星: 32 pt 636">
                  <a:extLst>
                    <a:ext uri="{FF2B5EF4-FFF2-40B4-BE49-F238E27FC236}">
                      <a16:creationId xmlns:a16="http://schemas.microsoft.com/office/drawing/2014/main" id="{5D0491E9-EE6B-4371-9D41-925E5D6BA109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円: 塗りつぶしなし 637">
                  <a:extLst>
                    <a:ext uri="{FF2B5EF4-FFF2-40B4-BE49-F238E27FC236}">
                      <a16:creationId xmlns:a16="http://schemas.microsoft.com/office/drawing/2014/main" id="{1185098E-9A44-4C70-99FA-BB48FF27362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円: 塗りつぶしなし 638">
                  <a:extLst>
                    <a:ext uri="{FF2B5EF4-FFF2-40B4-BE49-F238E27FC236}">
                      <a16:creationId xmlns:a16="http://schemas.microsoft.com/office/drawing/2014/main" id="{D769A7BB-EBB4-4321-B558-5154E2B93F1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アーチ 639">
                  <a:extLst>
                    <a:ext uri="{FF2B5EF4-FFF2-40B4-BE49-F238E27FC236}">
                      <a16:creationId xmlns:a16="http://schemas.microsoft.com/office/drawing/2014/main" id="{1F864CFE-525E-4D08-B45E-712D123DEA0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BB80F7B4-1695-4EBB-B87C-A7C351E008CF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円: 塗りつぶしなし 641">
                  <a:extLst>
                    <a:ext uri="{FF2B5EF4-FFF2-40B4-BE49-F238E27FC236}">
                      <a16:creationId xmlns:a16="http://schemas.microsoft.com/office/drawing/2014/main" id="{D47CF07D-119E-430C-BB82-1F1FE8BC630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: 塗りつぶしなし 642">
                  <a:extLst>
                    <a:ext uri="{FF2B5EF4-FFF2-40B4-BE49-F238E27FC236}">
                      <a16:creationId xmlns:a16="http://schemas.microsoft.com/office/drawing/2014/main" id="{3D4750BA-FAE4-4234-A474-7C9691239839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四角形: 角を丸くする 643">
                  <a:extLst>
                    <a:ext uri="{FF2B5EF4-FFF2-40B4-BE49-F238E27FC236}">
                      <a16:creationId xmlns:a16="http://schemas.microsoft.com/office/drawing/2014/main" id="{694DB741-EA7E-4C7D-B8A8-77396104DE99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56BE6357-0573-463A-B806-261914BEA108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台形 645">
                  <a:extLst>
                    <a:ext uri="{FF2B5EF4-FFF2-40B4-BE49-F238E27FC236}">
                      <a16:creationId xmlns:a16="http://schemas.microsoft.com/office/drawing/2014/main" id="{6B2F56A7-2BFA-445B-A8A5-71C77901AA2E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アーチ 646">
                  <a:extLst>
                    <a:ext uri="{FF2B5EF4-FFF2-40B4-BE49-F238E27FC236}">
                      <a16:creationId xmlns:a16="http://schemas.microsoft.com/office/drawing/2014/main" id="{D8D7EAA2-631E-44FF-A1C5-AD287BF16D14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四角形: 角を丸くする 647">
                  <a:extLst>
                    <a:ext uri="{FF2B5EF4-FFF2-40B4-BE49-F238E27FC236}">
                      <a16:creationId xmlns:a16="http://schemas.microsoft.com/office/drawing/2014/main" id="{B4739C97-E9EE-4E19-A60D-92E756E83F2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F78F33FA-B852-4067-899E-0E3E8FC9BA3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F87FE137-8A4F-46F3-8EC0-C71239F174A6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22A24D61-D82F-4E57-87D1-D9EE51B8A33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CCBA5D61-8ACC-422E-B9B8-5C29F042BC3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51901715-E997-484C-84E6-C927E91898F9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5B3EE61-82D8-4A17-ADB1-4E3AEE2EE9B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四角形: 角を丸くする 657">
                <a:extLst>
                  <a:ext uri="{FF2B5EF4-FFF2-40B4-BE49-F238E27FC236}">
                    <a16:creationId xmlns:a16="http://schemas.microsoft.com/office/drawing/2014/main" id="{5D433081-1C21-4525-BF44-EA42D7284A7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692030F8-4F52-49D4-8683-32C3422EE29E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677B2D77-8AA8-44DA-8DD6-4975BC4203DA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01A8E6FA-181D-4C5E-B1BC-51B5D2D69986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736E6545-DDEC-4F84-A940-0AFD06D9874C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9" name="四角形: 上の 2 つの角を丸める 36">
              <a:extLst>
                <a:ext uri="{FF2B5EF4-FFF2-40B4-BE49-F238E27FC236}">
                  <a16:creationId xmlns:a16="http://schemas.microsoft.com/office/drawing/2014/main" id="{9FAD329C-D63E-4C67-BB5F-70A8E3ABA74D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3" name="グループ化 742">
              <a:extLst>
                <a:ext uri="{FF2B5EF4-FFF2-40B4-BE49-F238E27FC236}">
                  <a16:creationId xmlns:a16="http://schemas.microsoft.com/office/drawing/2014/main" id="{B3B672B4-8DE0-471C-AB61-64FF646789E1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744" name="楕円 1">
                <a:extLst>
                  <a:ext uri="{FF2B5EF4-FFF2-40B4-BE49-F238E27FC236}">
                    <a16:creationId xmlns:a16="http://schemas.microsoft.com/office/drawing/2014/main" id="{7EF89C88-B6B3-42EC-929A-A1BBA27ED743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角を丸くする 744">
                <a:extLst>
                  <a:ext uri="{FF2B5EF4-FFF2-40B4-BE49-F238E27FC236}">
                    <a16:creationId xmlns:a16="http://schemas.microsoft.com/office/drawing/2014/main" id="{BAC829A8-A265-4E52-8AB4-C73D72B15990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7329182F-ACF1-4B73-9291-C5F58E225FE4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1633D628-4E53-4852-9CD0-C7B4D41F46B5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2B25DB0C-1405-4955-8E41-8AB6864E8800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51A9D758-5ACD-46C7-B9E3-3DDA109DB348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月 749">
                <a:extLst>
                  <a:ext uri="{FF2B5EF4-FFF2-40B4-BE49-F238E27FC236}">
                    <a16:creationId xmlns:a16="http://schemas.microsoft.com/office/drawing/2014/main" id="{B50E3EEB-A55B-41A4-9D2D-8C8125481DE6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14">
                <a:extLst>
                  <a:ext uri="{FF2B5EF4-FFF2-40B4-BE49-F238E27FC236}">
                    <a16:creationId xmlns:a16="http://schemas.microsoft.com/office/drawing/2014/main" id="{B9ED67E8-7D63-4363-B776-119B66D8B3EB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877CDF4-F536-4520-8785-B1D40EE2758A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月 752">
                <a:extLst>
                  <a:ext uri="{FF2B5EF4-FFF2-40B4-BE49-F238E27FC236}">
                    <a16:creationId xmlns:a16="http://schemas.microsoft.com/office/drawing/2014/main" id="{B5B0219C-55BF-4AA6-B660-405B01AEA857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0BA630B9-15BA-4BF1-957F-BF41935A1D04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5BFFF476-2848-498D-9BEF-EB69BEFD09CC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9315843B-B956-4DF1-ADB9-4638110BA983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四角形: 上の 2 つの角を丸める 783">
                <a:extLst>
                  <a:ext uri="{FF2B5EF4-FFF2-40B4-BE49-F238E27FC236}">
                    <a16:creationId xmlns:a16="http://schemas.microsoft.com/office/drawing/2014/main" id="{E1690053-EBE1-4C13-82C0-CEF39380F360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D0B48EF-BAF5-4689-B0FB-23CE38FC1D3E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791" name="台形 790">
                <a:extLst>
                  <a:ext uri="{FF2B5EF4-FFF2-40B4-BE49-F238E27FC236}">
                    <a16:creationId xmlns:a16="http://schemas.microsoft.com/office/drawing/2014/main" id="{54C16F2E-16AD-4BE0-97DF-E37C5B74CEEB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6072AA97-B82C-405F-A2B4-7F640630689F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740518E2-8C63-4A2E-870B-BDF8EF4EA0A4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794" name="台形 793">
                  <a:extLst>
                    <a:ext uri="{FF2B5EF4-FFF2-40B4-BE49-F238E27FC236}">
                      <a16:creationId xmlns:a16="http://schemas.microsoft.com/office/drawing/2014/main" id="{2B5C0446-E7AC-4080-B9C3-8033112B31DB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E96A0AEB-8C4D-44D6-BEF1-5CE0F919EA46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6" name="台形 795">
                <a:extLst>
                  <a:ext uri="{FF2B5EF4-FFF2-40B4-BE49-F238E27FC236}">
                    <a16:creationId xmlns:a16="http://schemas.microsoft.com/office/drawing/2014/main" id="{223CEFF6-8630-4DB7-8A5E-CD63CF13195D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DE509EF-F2FB-4856-8E21-E00B1E626DFD}"/>
              </a:ext>
            </a:extLst>
          </p:cNvPr>
          <p:cNvGrpSpPr/>
          <p:nvPr/>
        </p:nvGrpSpPr>
        <p:grpSpPr>
          <a:xfrm>
            <a:off x="3883326" y="910192"/>
            <a:ext cx="2160831" cy="2528568"/>
            <a:chOff x="3184269" y="3334523"/>
            <a:chExt cx="2955511" cy="3458489"/>
          </a:xfrm>
        </p:grpSpPr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31528CA2-3D7D-457E-88E1-F88975F56884}"/>
                </a:ext>
              </a:extLst>
            </p:cNvPr>
            <p:cNvSpPr/>
            <p:nvPr/>
          </p:nvSpPr>
          <p:spPr>
            <a:xfrm>
              <a:off x="4240847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台形 700">
              <a:extLst>
                <a:ext uri="{FF2B5EF4-FFF2-40B4-BE49-F238E27FC236}">
                  <a16:creationId xmlns:a16="http://schemas.microsoft.com/office/drawing/2014/main" id="{A7CE50B1-FC60-43A7-B18C-AB576BCA7278}"/>
                </a:ext>
              </a:extLst>
            </p:cNvPr>
            <p:cNvSpPr/>
            <p:nvPr/>
          </p:nvSpPr>
          <p:spPr>
            <a:xfrm rot="18900000">
              <a:off x="4486800" y="473745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台形 702">
              <a:extLst>
                <a:ext uri="{FF2B5EF4-FFF2-40B4-BE49-F238E27FC236}">
                  <a16:creationId xmlns:a16="http://schemas.microsoft.com/office/drawing/2014/main" id="{E6CB957B-65C2-42C8-85E0-8D43B85560F7}"/>
                </a:ext>
              </a:extLst>
            </p:cNvPr>
            <p:cNvSpPr/>
            <p:nvPr/>
          </p:nvSpPr>
          <p:spPr>
            <a:xfrm>
              <a:off x="4787748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A059B5DB-9D46-45C7-BE48-13705476D183}"/>
                </a:ext>
              </a:extLst>
            </p:cNvPr>
            <p:cNvGrpSpPr/>
            <p:nvPr/>
          </p:nvGrpSpPr>
          <p:grpSpPr>
            <a:xfrm>
              <a:off x="3184269" y="4974560"/>
              <a:ext cx="2955511" cy="1818452"/>
              <a:chOff x="6537069" y="1221710"/>
              <a:chExt cx="2955511" cy="1818452"/>
            </a:xfrm>
          </p:grpSpPr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F39EE939-8D8A-4E22-82AB-12CD12EBFDB9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09" name="星: 32 pt 708">
                  <a:extLst>
                    <a:ext uri="{FF2B5EF4-FFF2-40B4-BE49-F238E27FC236}">
                      <a16:creationId xmlns:a16="http://schemas.microsoft.com/office/drawing/2014/main" id="{0E452197-9169-4BB3-8E09-4C724136A631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星: 32 pt 709">
                  <a:extLst>
                    <a:ext uri="{FF2B5EF4-FFF2-40B4-BE49-F238E27FC236}">
                      <a16:creationId xmlns:a16="http://schemas.microsoft.com/office/drawing/2014/main" id="{8F9F3CAC-8C2F-448F-9823-8AE3447402F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円: 塗りつぶしなし 710">
                  <a:extLst>
                    <a:ext uri="{FF2B5EF4-FFF2-40B4-BE49-F238E27FC236}">
                      <a16:creationId xmlns:a16="http://schemas.microsoft.com/office/drawing/2014/main" id="{3B4F116A-C49A-42C3-84CE-C88FABF1F431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円: 塗りつぶしなし 711">
                  <a:extLst>
                    <a:ext uri="{FF2B5EF4-FFF2-40B4-BE49-F238E27FC236}">
                      <a16:creationId xmlns:a16="http://schemas.microsoft.com/office/drawing/2014/main" id="{477262BF-B268-4C19-B8A1-70B218CEE167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アーチ 712">
                  <a:extLst>
                    <a:ext uri="{FF2B5EF4-FFF2-40B4-BE49-F238E27FC236}">
                      <a16:creationId xmlns:a16="http://schemas.microsoft.com/office/drawing/2014/main" id="{C753C354-1254-425C-981C-27457D8DD1C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C268AB94-4DF7-4824-8C4C-89F4D489384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円: 塗りつぶしなし 714">
                  <a:extLst>
                    <a:ext uri="{FF2B5EF4-FFF2-40B4-BE49-F238E27FC236}">
                      <a16:creationId xmlns:a16="http://schemas.microsoft.com/office/drawing/2014/main" id="{2DD325C5-0F16-4816-BC57-C81E2610900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円: 塗りつぶしなし 715">
                  <a:extLst>
                    <a:ext uri="{FF2B5EF4-FFF2-40B4-BE49-F238E27FC236}">
                      <a16:creationId xmlns:a16="http://schemas.microsoft.com/office/drawing/2014/main" id="{B7ED56B4-CF5B-41E4-9E58-D39CB2448A85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2CA8C6F1-FA71-43EE-A920-BD790FF32A0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四角形: 上の 2 つの角を丸める 717">
                  <a:extLst>
                    <a:ext uri="{FF2B5EF4-FFF2-40B4-BE49-F238E27FC236}">
                      <a16:creationId xmlns:a16="http://schemas.microsoft.com/office/drawing/2014/main" id="{83C10A1D-C421-4AA4-A1BB-24386F69728D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台形 718">
                  <a:extLst>
                    <a:ext uri="{FF2B5EF4-FFF2-40B4-BE49-F238E27FC236}">
                      <a16:creationId xmlns:a16="http://schemas.microsoft.com/office/drawing/2014/main" id="{81990ACD-0546-4D2B-AB3A-4F1DD128830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アーチ 719">
                  <a:extLst>
                    <a:ext uri="{FF2B5EF4-FFF2-40B4-BE49-F238E27FC236}">
                      <a16:creationId xmlns:a16="http://schemas.microsoft.com/office/drawing/2014/main" id="{EDF59B8B-E031-4025-95BF-3BDB4B13F20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7F8BE66D-E245-4E18-896B-671B3DC2606A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C251CD48-DC62-41D2-BE49-6A0656167FE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347DEA99-B4C1-48E5-91E1-2101184111BD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1BA87D8B-FCE8-4650-90B1-369D361ACD2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748058D2-20EC-4042-947D-1FDA928B4CEE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364555D3-DEE0-47F3-A44C-031C6AADB77B}"/>
                </a:ext>
              </a:extLst>
            </p:cNvPr>
            <p:cNvGrpSpPr/>
            <p:nvPr/>
          </p:nvGrpSpPr>
          <p:grpSpPr>
            <a:xfrm>
              <a:off x="3906927" y="4634398"/>
              <a:ext cx="652877" cy="334322"/>
              <a:chOff x="671569" y="862641"/>
              <a:chExt cx="683016" cy="349755"/>
            </a:xfrm>
          </p:grpSpPr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72623803-8284-4077-8B14-AAE0AFBF6283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四角形: 角を丸くする 732">
                <a:extLst>
                  <a:ext uri="{FF2B5EF4-FFF2-40B4-BE49-F238E27FC236}">
                    <a16:creationId xmlns:a16="http://schemas.microsoft.com/office/drawing/2014/main" id="{A24D683D-94A6-4B7C-8C6B-84CC642B8E2A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06D35C1B-03D7-4E3B-90FD-EB0E1301A1D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EFE28B6C-C8E6-41D3-8954-3037F3671F11}"/>
                </a:ext>
              </a:extLst>
            </p:cNvPr>
            <p:cNvSpPr/>
            <p:nvPr/>
          </p:nvSpPr>
          <p:spPr>
            <a:xfrm rot="8100000">
              <a:off x="4444724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6" name="四角形: 上の 2 つの角を丸める 735">
              <a:extLst>
                <a:ext uri="{FF2B5EF4-FFF2-40B4-BE49-F238E27FC236}">
                  <a16:creationId xmlns:a16="http://schemas.microsoft.com/office/drawing/2014/main" id="{9FAE8550-4FBD-4F81-BD05-0A03381EC64B}"/>
                </a:ext>
              </a:extLst>
            </p:cNvPr>
            <p:cNvSpPr/>
            <p:nvPr/>
          </p:nvSpPr>
          <p:spPr>
            <a:xfrm>
              <a:off x="4232646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FDFB1C75-9888-4AAF-8728-272AE8CB6AE0}"/>
                </a:ext>
              </a:extLst>
            </p:cNvPr>
            <p:cNvGrpSpPr/>
            <p:nvPr/>
          </p:nvGrpSpPr>
          <p:grpSpPr>
            <a:xfrm rot="900000">
              <a:off x="4385758" y="3334523"/>
              <a:ext cx="1196261" cy="1319307"/>
              <a:chOff x="7300815" y="5983565"/>
              <a:chExt cx="1196261" cy="1319307"/>
            </a:xfrm>
          </p:grpSpPr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5126AFAC-A37E-4470-86B3-84B52970084E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1">
                <a:extLst>
                  <a:ext uri="{FF2B5EF4-FFF2-40B4-BE49-F238E27FC236}">
                    <a16:creationId xmlns:a16="http://schemas.microsoft.com/office/drawing/2014/main" id="{0DB06D2A-EAC7-4F22-A6BC-957035EAB6F6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四角形: 角を丸くする 757">
                <a:extLst>
                  <a:ext uri="{FF2B5EF4-FFF2-40B4-BE49-F238E27FC236}">
                    <a16:creationId xmlns:a16="http://schemas.microsoft.com/office/drawing/2014/main" id="{672C133E-CAB6-4CED-AF20-0A3CB9B840A9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14">
                <a:extLst>
                  <a:ext uri="{FF2B5EF4-FFF2-40B4-BE49-F238E27FC236}">
                    <a16:creationId xmlns:a16="http://schemas.microsoft.com/office/drawing/2014/main" id="{D9D8413E-E801-4348-9FB9-9BF0549A3DFA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BD216408-684A-4C9B-BE26-C2524D0CD6A1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月 760">
                <a:extLst>
                  <a:ext uri="{FF2B5EF4-FFF2-40B4-BE49-F238E27FC236}">
                    <a16:creationId xmlns:a16="http://schemas.microsoft.com/office/drawing/2014/main" id="{C3ED0093-5587-4622-96F2-F08C54F4E461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90BD177-201B-4EEB-8BCC-C3C0D344B0E3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B9C75684-2739-4398-957E-F90F015AB229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4D7B1C02-C6BB-419E-9F9B-22C1CBBAE1FB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DE57B41-5676-4273-A809-F99769C6B2E3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BF9CE764-7FB7-4290-9087-1A517C8F7C3D}"/>
                </a:ext>
              </a:extLst>
            </p:cNvPr>
            <p:cNvGrpSpPr/>
            <p:nvPr/>
          </p:nvGrpSpPr>
          <p:grpSpPr>
            <a:xfrm rot="900000">
              <a:off x="4473717" y="6140664"/>
              <a:ext cx="262583" cy="432734"/>
              <a:chOff x="1213593" y="2419137"/>
              <a:chExt cx="262583" cy="432734"/>
            </a:xfrm>
          </p:grpSpPr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5103FAE2-096A-4CDF-9C64-93F506762FED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四角形: 上の 2 つの角を丸める 789">
                <a:extLst>
                  <a:ext uri="{FF2B5EF4-FFF2-40B4-BE49-F238E27FC236}">
                    <a16:creationId xmlns:a16="http://schemas.microsoft.com/office/drawing/2014/main" id="{8E478E88-5585-47EB-8730-7614A701BAA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60EBB90-8998-405A-8268-0465895612FA}"/>
                </a:ext>
              </a:extLst>
            </p:cNvPr>
            <p:cNvGrpSpPr/>
            <p:nvPr/>
          </p:nvGrpSpPr>
          <p:grpSpPr>
            <a:xfrm>
              <a:off x="4619219" y="5348164"/>
              <a:ext cx="814915" cy="1434133"/>
              <a:chOff x="6253624" y="7170064"/>
              <a:chExt cx="744136" cy="1194654"/>
            </a:xfrm>
          </p:grpSpPr>
          <p:sp>
            <p:nvSpPr>
              <p:cNvPr id="797" name="台形 796">
                <a:extLst>
                  <a:ext uri="{FF2B5EF4-FFF2-40B4-BE49-F238E27FC236}">
                    <a16:creationId xmlns:a16="http://schemas.microsoft.com/office/drawing/2014/main" id="{3FA8A4C1-CF76-4E93-A29E-42E29287DAB9}"/>
                  </a:ext>
                </a:extLst>
              </p:cNvPr>
              <p:cNvSpPr/>
              <p:nvPr/>
            </p:nvSpPr>
            <p:spPr>
              <a:xfrm rot="10800000">
                <a:off x="6412958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0EA48F4F-7227-46CF-B14A-B439A35ACEA3}"/>
                  </a:ext>
                </a:extLst>
              </p:cNvPr>
              <p:cNvSpPr/>
              <p:nvPr/>
            </p:nvSpPr>
            <p:spPr>
              <a:xfrm>
                <a:off x="6253624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台形 798">
                <a:extLst>
                  <a:ext uri="{FF2B5EF4-FFF2-40B4-BE49-F238E27FC236}">
                    <a16:creationId xmlns:a16="http://schemas.microsoft.com/office/drawing/2014/main" id="{748A2F9C-5D37-47EA-9F3E-973C0300A041}"/>
                  </a:ext>
                </a:extLst>
              </p:cNvPr>
              <p:cNvSpPr/>
              <p:nvPr/>
            </p:nvSpPr>
            <p:spPr>
              <a:xfrm rot="10800000">
                <a:off x="6290829" y="7305133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266B933E-71B5-44A7-BE13-B645BF8F2021}"/>
                  </a:ext>
                </a:extLst>
              </p:cNvPr>
              <p:cNvGrpSpPr/>
              <p:nvPr/>
            </p:nvGrpSpPr>
            <p:grpSpPr>
              <a:xfrm rot="19800000">
                <a:off x="6548443" y="7170064"/>
                <a:ext cx="449317" cy="1176666"/>
                <a:chOff x="7745769" y="3860834"/>
                <a:chExt cx="449317" cy="1176666"/>
              </a:xfrm>
            </p:grpSpPr>
            <p:sp>
              <p:nvSpPr>
                <p:cNvPr id="801" name="台形 800">
                  <a:extLst>
                    <a:ext uri="{FF2B5EF4-FFF2-40B4-BE49-F238E27FC236}">
                      <a16:creationId xmlns:a16="http://schemas.microsoft.com/office/drawing/2014/main" id="{F2C6C923-A1AD-4856-ADB1-CD64A7A77613}"/>
                    </a:ext>
                  </a:extLst>
                </p:cNvPr>
                <p:cNvSpPr/>
                <p:nvPr/>
              </p:nvSpPr>
              <p:spPr>
                <a:xfrm rot="10800000">
                  <a:off x="7905102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1F853E11-E570-4F1D-BBAE-47866CE0C018}"/>
                    </a:ext>
                  </a:extLst>
                </p:cNvPr>
                <p:cNvSpPr/>
                <p:nvPr/>
              </p:nvSpPr>
              <p:spPr>
                <a:xfrm>
                  <a:off x="7745769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台形 802">
                  <a:extLst>
                    <a:ext uri="{FF2B5EF4-FFF2-40B4-BE49-F238E27FC236}">
                      <a16:creationId xmlns:a16="http://schemas.microsoft.com/office/drawing/2014/main" id="{000D1FF7-9FC5-414E-B947-D155DA43842F}"/>
                    </a:ext>
                  </a:extLst>
                </p:cNvPr>
                <p:cNvSpPr/>
                <p:nvPr/>
              </p:nvSpPr>
              <p:spPr>
                <a:xfrm rot="10800000">
                  <a:off x="7798506" y="3860834"/>
                  <a:ext cx="396580" cy="944102"/>
                </a:xfrm>
                <a:custGeom>
                  <a:avLst/>
                  <a:gdLst>
                    <a:gd name="connsiteX0" fmla="*/ 0 w 448307"/>
                    <a:gd name="connsiteY0" fmla="*/ 994795 h 994795"/>
                    <a:gd name="connsiteX1" fmla="*/ 60400 w 448307"/>
                    <a:gd name="connsiteY1" fmla="*/ 0 h 994795"/>
                    <a:gd name="connsiteX2" fmla="*/ 387907 w 448307"/>
                    <a:gd name="connsiteY2" fmla="*/ 0 h 994795"/>
                    <a:gd name="connsiteX3" fmla="*/ 448307 w 448307"/>
                    <a:gd name="connsiteY3" fmla="*/ 994795 h 994795"/>
                    <a:gd name="connsiteX4" fmla="*/ 0 w 448307"/>
                    <a:gd name="connsiteY4" fmla="*/ 994795 h 994795"/>
                    <a:gd name="connsiteX0" fmla="*/ 0 w 434301"/>
                    <a:gd name="connsiteY0" fmla="*/ 994795 h 1133355"/>
                    <a:gd name="connsiteX1" fmla="*/ 60400 w 434301"/>
                    <a:gd name="connsiteY1" fmla="*/ 0 h 1133355"/>
                    <a:gd name="connsiteX2" fmla="*/ 387907 w 434301"/>
                    <a:gd name="connsiteY2" fmla="*/ 0 h 1133355"/>
                    <a:gd name="connsiteX3" fmla="*/ 434301 w 434301"/>
                    <a:gd name="connsiteY3" fmla="*/ 1133355 h 1133355"/>
                    <a:gd name="connsiteX4" fmla="*/ 0 w 434301"/>
                    <a:gd name="connsiteY4" fmla="*/ 994795 h 1133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4301" h="1133355">
                      <a:moveTo>
                        <a:pt x="0" y="994795"/>
                      </a:moveTo>
                      <a:lnTo>
                        <a:pt x="60400" y="0"/>
                      </a:lnTo>
                      <a:lnTo>
                        <a:pt x="387907" y="0"/>
                      </a:lnTo>
                      <a:lnTo>
                        <a:pt x="434301" y="1133355"/>
                      </a:lnTo>
                      <a:lnTo>
                        <a:pt x="0" y="99479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D46A0C8B-F03E-482A-BD98-BC305F06D249}"/>
                </a:ext>
              </a:extLst>
            </p:cNvPr>
            <p:cNvSpPr/>
            <p:nvPr/>
          </p:nvSpPr>
          <p:spPr>
            <a:xfrm>
              <a:off x="4641075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7EBA79-30A9-4650-B241-7670442F5C5F}"/>
                </a:ext>
              </a:extLst>
            </p:cNvPr>
            <p:cNvSpPr/>
            <p:nvPr/>
          </p:nvSpPr>
          <p:spPr>
            <a:xfrm>
              <a:off x="4443413" y="480774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F80DFA64-FE8C-449E-BCC6-52BA4F9F44AD}"/>
                </a:ext>
              </a:extLst>
            </p:cNvPr>
            <p:cNvSpPr/>
            <p:nvPr/>
          </p:nvSpPr>
          <p:spPr>
            <a:xfrm rot="20376193">
              <a:off x="4634850" y="470661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F59F519-4271-4BDF-AA97-18CE3AA1A0CF}"/>
                </a:ext>
              </a:extLst>
            </p:cNvPr>
            <p:cNvSpPr/>
            <p:nvPr/>
          </p:nvSpPr>
          <p:spPr>
            <a:xfrm rot="10800000">
              <a:off x="4933880" y="361120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5D177E2-438C-498F-A631-8DB41D058D81}"/>
              </a:ext>
            </a:extLst>
          </p:cNvPr>
          <p:cNvGrpSpPr/>
          <p:nvPr/>
        </p:nvGrpSpPr>
        <p:grpSpPr>
          <a:xfrm>
            <a:off x="6796264" y="930809"/>
            <a:ext cx="2160831" cy="2510891"/>
            <a:chOff x="6537069" y="3358701"/>
            <a:chExt cx="2955511" cy="3434311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46673658-89D1-4567-AA09-A06EAC5684D9}"/>
                </a:ext>
              </a:extLst>
            </p:cNvPr>
            <p:cNvGrpSpPr/>
            <p:nvPr/>
          </p:nvGrpSpPr>
          <p:grpSpPr>
            <a:xfrm>
              <a:off x="6537069" y="3377446"/>
              <a:ext cx="2955511" cy="3415566"/>
              <a:chOff x="6537069" y="3377446"/>
              <a:chExt cx="2955511" cy="3415566"/>
            </a:xfrm>
          </p:grpSpPr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77222E36-2967-4E50-9FB8-4F89E2C52D01}"/>
                  </a:ext>
                </a:extLst>
              </p:cNvPr>
              <p:cNvSpPr/>
              <p:nvPr/>
            </p:nvSpPr>
            <p:spPr>
              <a:xfrm>
                <a:off x="75936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B325B24D-0B66-49F4-AEA6-79C95AC5B842}"/>
                  </a:ext>
                </a:extLst>
              </p:cNvPr>
              <p:cNvSpPr/>
              <p:nvPr/>
            </p:nvSpPr>
            <p:spPr>
              <a:xfrm rot="18900000">
                <a:off x="78396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台形 663">
                <a:extLst>
                  <a:ext uri="{FF2B5EF4-FFF2-40B4-BE49-F238E27FC236}">
                    <a16:creationId xmlns:a16="http://schemas.microsoft.com/office/drawing/2014/main" id="{4AF62C0E-0B44-4E5A-AC15-FE39482CC998}"/>
                  </a:ext>
                </a:extLst>
              </p:cNvPr>
              <p:cNvSpPr/>
              <p:nvPr/>
            </p:nvSpPr>
            <p:spPr>
              <a:xfrm>
                <a:off x="81405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9331CB9A-EE7F-42E7-8D5B-E7AB03BFBA3B}"/>
                  </a:ext>
                </a:extLst>
              </p:cNvPr>
              <p:cNvGrpSpPr/>
              <p:nvPr/>
            </p:nvGrpSpPr>
            <p:grpSpPr>
              <a:xfrm>
                <a:off x="65370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43FB46B5-D579-4E28-BA98-AA8C64789C7D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670" name="星: 32 pt 669">
                    <a:extLst>
                      <a:ext uri="{FF2B5EF4-FFF2-40B4-BE49-F238E27FC236}">
                        <a16:creationId xmlns:a16="http://schemas.microsoft.com/office/drawing/2014/main" id="{6FBB828B-1039-4B28-9078-899037EAF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bg1">
                        <a:lumMod val="8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星: 32 pt 670">
                    <a:extLst>
                      <a:ext uri="{FF2B5EF4-FFF2-40B4-BE49-F238E27FC236}">
                        <a16:creationId xmlns:a16="http://schemas.microsoft.com/office/drawing/2014/main" id="{26703B72-6C6D-440F-B700-B465540EE9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bg1">
                        <a:lumMod val="8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円: 塗りつぶしなし 671">
                    <a:extLst>
                      <a:ext uri="{FF2B5EF4-FFF2-40B4-BE49-F238E27FC236}">
                        <a16:creationId xmlns:a16="http://schemas.microsoft.com/office/drawing/2014/main" id="{539EC754-9382-4DF5-9D28-B29B314274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円: 塗りつぶしなし 672">
                    <a:extLst>
                      <a:ext uri="{FF2B5EF4-FFF2-40B4-BE49-F238E27FC236}">
                        <a16:creationId xmlns:a16="http://schemas.microsoft.com/office/drawing/2014/main" id="{A9905033-2860-405C-B803-A7F4A77AD6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アーチ 673">
                    <a:extLst>
                      <a:ext uri="{FF2B5EF4-FFF2-40B4-BE49-F238E27FC236}">
                        <a16:creationId xmlns:a16="http://schemas.microsoft.com/office/drawing/2014/main" id="{5F956598-2734-4691-9DD7-D7FFCCA064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FBFE3B68-6074-4B8F-8F41-A3E40A338D5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円: 塗りつぶしなし 675">
                    <a:extLst>
                      <a:ext uri="{FF2B5EF4-FFF2-40B4-BE49-F238E27FC236}">
                        <a16:creationId xmlns:a16="http://schemas.microsoft.com/office/drawing/2014/main" id="{BDA1A92F-2D1C-4BAD-9289-EE6672744E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円: 塗りつぶしなし 676">
                    <a:extLst>
                      <a:ext uri="{FF2B5EF4-FFF2-40B4-BE49-F238E27FC236}">
                        <a16:creationId xmlns:a16="http://schemas.microsoft.com/office/drawing/2014/main" id="{574999B8-8925-409B-B370-3E2943F8F9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D64C51CC-1BAA-4E34-842D-93819C466B7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四角形: 上の 2 つの角を丸める 678">
                    <a:extLst>
                      <a:ext uri="{FF2B5EF4-FFF2-40B4-BE49-F238E27FC236}">
                        <a16:creationId xmlns:a16="http://schemas.microsoft.com/office/drawing/2014/main" id="{C9182358-5F84-4346-ACBA-4EEA8FF57A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台形 679">
                    <a:extLst>
                      <a:ext uri="{FF2B5EF4-FFF2-40B4-BE49-F238E27FC236}">
                        <a16:creationId xmlns:a16="http://schemas.microsoft.com/office/drawing/2014/main" id="{47BB2DE3-C1A9-458E-8459-2EB1BC760AC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アーチ 680">
                    <a:extLst>
                      <a:ext uri="{FF2B5EF4-FFF2-40B4-BE49-F238E27FC236}">
                        <a16:creationId xmlns:a16="http://schemas.microsoft.com/office/drawing/2014/main" id="{F2A837AC-B100-4339-B58D-459F5F4604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1C08B523-13B3-45F5-9885-C81146B54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楕円 682">
                    <a:extLst>
                      <a:ext uri="{FF2B5EF4-FFF2-40B4-BE49-F238E27FC236}">
                        <a16:creationId xmlns:a16="http://schemas.microsoft.com/office/drawing/2014/main" id="{B3A50FAD-84F0-46BC-8B72-77774E89A3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E06875A1-4ACC-46AC-A28A-98754516CB22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4C7CBC99-E265-4E43-A83E-663B46C60F83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5FAB7B08-E618-4B38-AA04-37707B869F3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79A32CCF-4A76-42FF-B13E-9178EB05322E}"/>
                  </a:ext>
                </a:extLst>
              </p:cNvPr>
              <p:cNvGrpSpPr/>
              <p:nvPr/>
            </p:nvGrpSpPr>
            <p:grpSpPr>
              <a:xfrm>
                <a:off x="72597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2A658A9B-6351-47A5-BD8D-1E4DF281973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4AEF3038-883F-49BF-B87A-D24FF463B1D4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E1F093A3-1B4A-479F-B2BE-6E8CCADF33F7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077E0601-D9E8-44C1-9EE0-45A36055AF33}"/>
                  </a:ext>
                </a:extLst>
              </p:cNvPr>
              <p:cNvSpPr/>
              <p:nvPr/>
            </p:nvSpPr>
            <p:spPr>
              <a:xfrm rot="8100000">
                <a:off x="77975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5" name="四角形: 上の 2 つの角を丸める 694">
                <a:extLst>
                  <a:ext uri="{FF2B5EF4-FFF2-40B4-BE49-F238E27FC236}">
                    <a16:creationId xmlns:a16="http://schemas.microsoft.com/office/drawing/2014/main" id="{E74A80F2-C3DE-4E60-9AA9-EF1CD02EAD62}"/>
                  </a:ext>
                </a:extLst>
              </p:cNvPr>
              <p:cNvSpPr/>
              <p:nvPr/>
            </p:nvSpPr>
            <p:spPr>
              <a:xfrm>
                <a:off x="75854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63D9352D-FD89-42AD-9AE4-295A3B036A1C}"/>
                  </a:ext>
                </a:extLst>
              </p:cNvPr>
              <p:cNvGrpSpPr/>
              <p:nvPr/>
            </p:nvGrpSpPr>
            <p:grpSpPr>
              <a:xfrm rot="900000">
                <a:off x="7614017" y="337744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774" name="楕円 773">
                  <a:extLst>
                    <a:ext uri="{FF2B5EF4-FFF2-40B4-BE49-F238E27FC236}">
                      <a16:creationId xmlns:a16="http://schemas.microsoft.com/office/drawing/2014/main" id="{3BA48ABC-CD14-42ED-8F3E-FD2B65C6961E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楕円 1">
                  <a:extLst>
                    <a:ext uri="{FF2B5EF4-FFF2-40B4-BE49-F238E27FC236}">
                      <a16:creationId xmlns:a16="http://schemas.microsoft.com/office/drawing/2014/main" id="{8E3D2AB0-38B6-4444-8440-D9595F8D6991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四角形: 角を丸くする 775">
                  <a:extLst>
                    <a:ext uri="{FF2B5EF4-FFF2-40B4-BE49-F238E27FC236}">
                      <a16:creationId xmlns:a16="http://schemas.microsoft.com/office/drawing/2014/main" id="{480DAF81-59EB-4B43-B01A-6BD97F2FD2DB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楕円 776">
                  <a:extLst>
                    <a:ext uri="{FF2B5EF4-FFF2-40B4-BE49-F238E27FC236}">
                      <a16:creationId xmlns:a16="http://schemas.microsoft.com/office/drawing/2014/main" id="{6B254221-40BE-4914-AB58-AD22546FB128}"/>
                    </a:ext>
                  </a:extLst>
                </p:cNvPr>
                <p:cNvSpPr/>
                <p:nvPr/>
              </p:nvSpPr>
              <p:spPr>
                <a:xfrm rot="20952697">
                  <a:off x="9063210" y="6649147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14">
                  <a:extLst>
                    <a:ext uri="{FF2B5EF4-FFF2-40B4-BE49-F238E27FC236}">
                      <a16:creationId xmlns:a16="http://schemas.microsoft.com/office/drawing/2014/main" id="{344E78D8-2F6C-4559-BDC7-8794C11ED5D0}"/>
                    </a:ext>
                  </a:extLst>
                </p:cNvPr>
                <p:cNvSpPr/>
                <p:nvPr/>
              </p:nvSpPr>
              <p:spPr>
                <a:xfrm rot="20052697">
                  <a:off x="9166055" y="7020103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0BFDCD0D-C4DB-4A8C-A9F9-A2E23633439D}"/>
                    </a:ext>
                  </a:extLst>
                </p:cNvPr>
                <p:cNvSpPr/>
                <p:nvPr/>
              </p:nvSpPr>
              <p:spPr>
                <a:xfrm rot="20052697">
                  <a:off x="9197127" y="7028845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18AB8364-A397-4DDE-8026-05DE11302E6C}"/>
                    </a:ext>
                  </a:extLst>
                </p:cNvPr>
                <p:cNvSpPr/>
                <p:nvPr/>
              </p:nvSpPr>
              <p:spPr>
                <a:xfrm rot="4752697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24732AF2-9D3C-4680-93CC-EBE99DA88EB9}"/>
                    </a:ext>
                  </a:extLst>
                </p:cNvPr>
                <p:cNvSpPr/>
                <p:nvPr/>
              </p:nvSpPr>
              <p:spPr>
                <a:xfrm rot="14527645">
                  <a:off x="9145268" y="6621480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6F5B70FA-72C0-41A1-84A6-5F1B55FE5F5A}"/>
                  </a:ext>
                </a:extLst>
              </p:cNvPr>
              <p:cNvGrpSpPr/>
              <p:nvPr/>
            </p:nvGrpSpPr>
            <p:grpSpPr>
              <a:xfrm rot="900000">
                <a:off x="78265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C4233A46-4ED7-40E6-A9B8-AE85252F5C1F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8A64B27C-5FE9-4444-B773-419D085A3525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30E5A29-0506-44A6-965C-AAFA5F2184FD}"/>
                  </a:ext>
                </a:extLst>
              </p:cNvPr>
              <p:cNvGrpSpPr/>
              <p:nvPr/>
            </p:nvGrpSpPr>
            <p:grpSpPr>
              <a:xfrm>
                <a:off x="7921280" y="5514120"/>
                <a:ext cx="678475" cy="1268173"/>
                <a:chOff x="7852850" y="7308311"/>
                <a:chExt cx="619546" cy="1056407"/>
              </a:xfrm>
            </p:grpSpPr>
            <p:sp>
              <p:nvSpPr>
                <p:cNvPr id="804" name="台形 803">
                  <a:extLst>
                    <a:ext uri="{FF2B5EF4-FFF2-40B4-BE49-F238E27FC236}">
                      <a16:creationId xmlns:a16="http://schemas.microsoft.com/office/drawing/2014/main" id="{DE5B260A-ACAD-4E2F-8923-724A242A1332}"/>
                    </a:ext>
                  </a:extLst>
                </p:cNvPr>
                <p:cNvSpPr/>
                <p:nvPr/>
              </p:nvSpPr>
              <p:spPr>
                <a:xfrm rot="10800000">
                  <a:off x="8013050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4A245638-0426-4120-B1C5-083DD0633668}"/>
                    </a:ext>
                  </a:extLst>
                </p:cNvPr>
                <p:cNvSpPr/>
                <p:nvPr/>
              </p:nvSpPr>
              <p:spPr>
                <a:xfrm>
                  <a:off x="7853716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C04C86BB-E0B0-4F79-AF26-E1C4E2D0EB5F}"/>
                    </a:ext>
                  </a:extLst>
                </p:cNvPr>
                <p:cNvGrpSpPr/>
                <p:nvPr/>
              </p:nvGrpSpPr>
              <p:grpSpPr>
                <a:xfrm rot="19800000">
                  <a:off x="8107502" y="7676754"/>
                  <a:ext cx="343610" cy="672229"/>
                  <a:chOff x="9345861" y="4365271"/>
                  <a:chExt cx="343610" cy="672229"/>
                </a:xfrm>
              </p:grpSpPr>
              <p:sp>
                <p:nvSpPr>
                  <p:cNvPr id="807" name="台形 806">
                    <a:extLst>
                      <a:ext uri="{FF2B5EF4-FFF2-40B4-BE49-F238E27FC236}">
                        <a16:creationId xmlns:a16="http://schemas.microsoft.com/office/drawing/2014/main" id="{8EF7CE5B-A4AF-471D-9712-16498062B1E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505194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DAA0E481-051B-4D38-9653-C62B445A1653}"/>
                      </a:ext>
                    </a:extLst>
                  </p:cNvPr>
                  <p:cNvSpPr/>
                  <p:nvPr/>
                </p:nvSpPr>
                <p:spPr>
                  <a:xfrm>
                    <a:off x="9345861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9" name="台形 808">
                  <a:extLst>
                    <a:ext uri="{FF2B5EF4-FFF2-40B4-BE49-F238E27FC236}">
                      <a16:creationId xmlns:a16="http://schemas.microsoft.com/office/drawing/2014/main" id="{C37E3991-5CCC-49AC-A961-B0F19BCF77A3}"/>
                    </a:ext>
                  </a:extLst>
                </p:cNvPr>
                <p:cNvSpPr/>
                <p:nvPr/>
              </p:nvSpPr>
              <p:spPr>
                <a:xfrm>
                  <a:off x="7852850" y="7308311"/>
                  <a:ext cx="619546" cy="747902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00B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C7793A52-BE7E-4306-8695-6246C4E22D9B}"/>
                  </a:ext>
                </a:extLst>
              </p:cNvPr>
              <p:cNvSpPr/>
              <p:nvPr/>
            </p:nvSpPr>
            <p:spPr>
              <a:xfrm>
                <a:off x="79938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56A1113-7636-47E3-B34D-D34350E95E3E}"/>
                  </a:ext>
                </a:extLst>
              </p:cNvPr>
              <p:cNvSpPr/>
              <p:nvPr/>
            </p:nvSpPr>
            <p:spPr>
              <a:xfrm>
                <a:off x="77962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8351914-52CC-4CEF-89E5-EF168D9F4FC5}"/>
                  </a:ext>
                </a:extLst>
              </p:cNvPr>
              <p:cNvSpPr/>
              <p:nvPr/>
            </p:nvSpPr>
            <p:spPr>
              <a:xfrm rot="20376193">
                <a:off x="79876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45C6E20-64FF-40DA-A42A-1C39B460A045}"/>
                  </a:ext>
                </a:extLst>
              </p:cNvPr>
              <p:cNvSpPr/>
              <p:nvPr/>
            </p:nvSpPr>
            <p:spPr>
              <a:xfrm rot="10800000">
                <a:off x="8344188" y="3544858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1E276A7-730C-473B-A0F4-C9FE6ABBD7DD}"/>
                  </a:ext>
                </a:extLst>
              </p:cNvPr>
              <p:cNvSpPr/>
              <p:nvPr/>
            </p:nvSpPr>
            <p:spPr>
              <a:xfrm rot="252697">
                <a:off x="8299542" y="394967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F650B70-273B-42CC-B0C0-D5B62B33A718}"/>
                  </a:ext>
                </a:extLst>
              </p:cNvPr>
              <p:cNvSpPr/>
              <p:nvPr/>
            </p:nvSpPr>
            <p:spPr>
              <a:xfrm rot="252697">
                <a:off x="8300188" y="398176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5EC144ED-C520-4C1B-A0F9-2BB5CC3CC522}"/>
                  </a:ext>
                </a:extLst>
              </p:cNvPr>
              <p:cNvSpPr/>
              <p:nvPr/>
            </p:nvSpPr>
            <p:spPr>
              <a:xfrm rot="11052697">
                <a:off x="8254111" y="3438332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9A398FF0-6436-4861-8075-13CFE4A840AB}"/>
                </a:ext>
              </a:extLst>
            </p:cNvPr>
            <p:cNvSpPr/>
            <p:nvPr/>
          </p:nvSpPr>
          <p:spPr>
            <a:xfrm rot="2513472">
              <a:off x="8016271" y="3358701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9C2D99A-308D-48CA-A9C9-3085E4491236}"/>
              </a:ext>
            </a:extLst>
          </p:cNvPr>
          <p:cNvGrpSpPr/>
          <p:nvPr/>
        </p:nvGrpSpPr>
        <p:grpSpPr>
          <a:xfrm>
            <a:off x="963332" y="3886200"/>
            <a:ext cx="2160831" cy="2492293"/>
            <a:chOff x="-120906" y="3384138"/>
            <a:chExt cx="2955511" cy="3408874"/>
          </a:xfrm>
        </p:grpSpPr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5A4DF919-9CF7-435A-BA6B-03240A694D62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5F6901DE-D199-4AB1-9BC8-EDFDEBBE461F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3D399DAB-E8FF-454C-965C-22CE265F46FA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F3103017-9582-457F-A83E-3C6AB9CE1D16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916E92BA-1221-4D86-9A97-5F8A13DE15A2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C9EFB6C-D44C-4609-BFF8-5AE82232BD52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1" name="台形 410">
                <a:extLst>
                  <a:ext uri="{FF2B5EF4-FFF2-40B4-BE49-F238E27FC236}">
                    <a16:creationId xmlns:a16="http://schemas.microsoft.com/office/drawing/2014/main" id="{0D6E2441-71BC-40B3-BF35-23DA84EF7ABC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338280B4-14DD-4D46-A588-C5949F5C3E68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四角形: 上の 2 つの角を丸める 36">
              <a:extLst>
                <a:ext uri="{FF2B5EF4-FFF2-40B4-BE49-F238E27FC236}">
                  <a16:creationId xmlns:a16="http://schemas.microsoft.com/office/drawing/2014/main" id="{DEECFF01-7678-40D5-8A96-DA50A1642121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台形 415">
              <a:extLst>
                <a:ext uri="{FF2B5EF4-FFF2-40B4-BE49-F238E27FC236}">
                  <a16:creationId xmlns:a16="http://schemas.microsoft.com/office/drawing/2014/main" id="{E47E6362-8818-48AB-B381-FD32A9E27EC3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5885D2C2-6060-425D-92CD-0C62AF66E5A7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5FEA1458-89EA-4695-870E-A63817C3E68D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22" name="星: 32 pt 421">
                  <a:extLst>
                    <a:ext uri="{FF2B5EF4-FFF2-40B4-BE49-F238E27FC236}">
                      <a16:creationId xmlns:a16="http://schemas.microsoft.com/office/drawing/2014/main" id="{4D8A73D0-849C-4CBE-8116-BD3F75B3186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星: 32 pt 422">
                  <a:extLst>
                    <a:ext uri="{FF2B5EF4-FFF2-40B4-BE49-F238E27FC236}">
                      <a16:creationId xmlns:a16="http://schemas.microsoft.com/office/drawing/2014/main" id="{6CCFE105-104F-4A28-BF6A-783CE672BB1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円: 塗りつぶしなし 423">
                  <a:extLst>
                    <a:ext uri="{FF2B5EF4-FFF2-40B4-BE49-F238E27FC236}">
                      <a16:creationId xmlns:a16="http://schemas.microsoft.com/office/drawing/2014/main" id="{275268EE-0A6D-48DF-8C15-4353A134DA0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円: 塗りつぶしなし 424">
                  <a:extLst>
                    <a:ext uri="{FF2B5EF4-FFF2-40B4-BE49-F238E27FC236}">
                      <a16:creationId xmlns:a16="http://schemas.microsoft.com/office/drawing/2014/main" id="{A67EF4DF-977D-473B-8431-4ED948BC74C2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アーチ 425">
                  <a:extLst>
                    <a:ext uri="{FF2B5EF4-FFF2-40B4-BE49-F238E27FC236}">
                      <a16:creationId xmlns:a16="http://schemas.microsoft.com/office/drawing/2014/main" id="{4F9A45B3-C2AA-478B-A553-4103B5FE0F2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E4754E8-69F5-4B29-98E0-46335D24262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円: 塗りつぶしなし 427">
                  <a:extLst>
                    <a:ext uri="{FF2B5EF4-FFF2-40B4-BE49-F238E27FC236}">
                      <a16:creationId xmlns:a16="http://schemas.microsoft.com/office/drawing/2014/main" id="{42D4F998-B0B4-4B0B-90F5-8B0FEB81D78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円: 塗りつぶしなし 428">
                  <a:extLst>
                    <a:ext uri="{FF2B5EF4-FFF2-40B4-BE49-F238E27FC236}">
                      <a16:creationId xmlns:a16="http://schemas.microsoft.com/office/drawing/2014/main" id="{D0FEC83C-B7A2-4ABA-8A5B-83D0853307D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4C148FE9-6DAC-4416-9BE1-D03EE7B2C46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EC608059-0519-46B3-8F49-EDF840FCF53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台形 431">
                  <a:extLst>
                    <a:ext uri="{FF2B5EF4-FFF2-40B4-BE49-F238E27FC236}">
                      <a16:creationId xmlns:a16="http://schemas.microsoft.com/office/drawing/2014/main" id="{0A4C2250-F6E7-431B-A246-40E59FE8F99C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アーチ 432">
                  <a:extLst>
                    <a:ext uri="{FF2B5EF4-FFF2-40B4-BE49-F238E27FC236}">
                      <a16:creationId xmlns:a16="http://schemas.microsoft.com/office/drawing/2014/main" id="{DE210F80-0E0C-4C05-B56C-D7A909703C32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551523E5-3EBD-47E3-9781-258324168EA8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C83CA2C9-430A-48FB-B789-DFCB3E9D066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09DDFC3B-0CBA-4B88-BB43-5ECAE55922F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F8B7EED6-B42C-4201-A21C-A27419CDF50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21256520-C672-494C-B984-1E464B7EF03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B2593696-67A9-4591-8279-6F6E53439A76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CEBD765B-9270-4BBA-983C-A4D7233832B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11DD9030-944B-48B7-B275-E82C38AEFE7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8DE19217-3F6A-4405-ADDF-8B2522A8457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24C8D256-1EEE-433E-8F9B-3D7DDFA87F0A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5E86EB45-5C94-4E28-9F1B-23C8C216070B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443" name="楕円 1">
                <a:extLst>
                  <a:ext uri="{FF2B5EF4-FFF2-40B4-BE49-F238E27FC236}">
                    <a16:creationId xmlns:a16="http://schemas.microsoft.com/office/drawing/2014/main" id="{46A85945-E41B-4CDC-902F-B801E61C9914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AC06BC93-B276-4911-A78E-FB7F65DEAB25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7465D44-DDE2-498D-A67A-1F8191A04556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8284B3F-F304-4CCF-88AF-E0ACA73F4653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802F226-1BB9-4848-86C4-E419EA16E119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DF1C959A-87F1-4716-8769-6B755D669A41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14">
                <a:extLst>
                  <a:ext uri="{FF2B5EF4-FFF2-40B4-BE49-F238E27FC236}">
                    <a16:creationId xmlns:a16="http://schemas.microsoft.com/office/drawing/2014/main" id="{1BA7C017-300E-4459-9342-B5A26FAB3959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FC3FEB99-3007-48D6-8C17-309353A6C0CE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月 454">
                <a:extLst>
                  <a:ext uri="{FF2B5EF4-FFF2-40B4-BE49-F238E27FC236}">
                    <a16:creationId xmlns:a16="http://schemas.microsoft.com/office/drawing/2014/main" id="{007C60D3-0CB1-44E3-8276-9C7B94ACF6BF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167341DF-04D1-48F2-B32D-B8ADD2B1108F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458" name="四角形: 上の 2 つの角を丸める 457">
                <a:extLst>
                  <a:ext uri="{FF2B5EF4-FFF2-40B4-BE49-F238E27FC236}">
                    <a16:creationId xmlns:a16="http://schemas.microsoft.com/office/drawing/2014/main" id="{54C7BC5C-708C-4311-A67D-4B38CD5293F4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E5427945-7386-43AD-AC15-598DEA8AC40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3" name="四角形: 上の 2 つの角を丸める 562">
              <a:extLst>
                <a:ext uri="{FF2B5EF4-FFF2-40B4-BE49-F238E27FC236}">
                  <a16:creationId xmlns:a16="http://schemas.microsoft.com/office/drawing/2014/main" id="{F4BB15F3-7626-43F4-B93C-D59F68369022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987D10FE-4FDB-4101-BEDB-C27D01EE5ABD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5" name="四角形: 上の 2 つの角を丸める 36">
              <a:extLst>
                <a:ext uri="{FF2B5EF4-FFF2-40B4-BE49-F238E27FC236}">
                  <a16:creationId xmlns:a16="http://schemas.microsoft.com/office/drawing/2014/main" id="{691D75B1-53C7-403E-B986-D914B8670903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24115729-4295-4ADA-ABD3-BC4F57D650C0}"/>
                </a:ext>
              </a:extLst>
            </p:cNvPr>
            <p:cNvSpPr/>
            <p:nvPr/>
          </p:nvSpPr>
          <p:spPr>
            <a:xfrm>
              <a:off x="1149430" y="3983077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7E25B94-BB2B-49E3-950D-25AC59C31199}"/>
              </a:ext>
            </a:extLst>
          </p:cNvPr>
          <p:cNvGrpSpPr/>
          <p:nvPr/>
        </p:nvGrpSpPr>
        <p:grpSpPr>
          <a:xfrm>
            <a:off x="3821117" y="3843892"/>
            <a:ext cx="2160831" cy="2528568"/>
            <a:chOff x="3184269" y="3334523"/>
            <a:chExt cx="2955511" cy="3458489"/>
          </a:xfrm>
        </p:grpSpPr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385257FD-590F-4BA6-BFF0-2A1E24BCB3D4}"/>
                </a:ext>
              </a:extLst>
            </p:cNvPr>
            <p:cNvGrpSpPr/>
            <p:nvPr/>
          </p:nvGrpSpPr>
          <p:grpSpPr>
            <a:xfrm>
              <a:off x="4619219" y="5352427"/>
              <a:ext cx="1008337" cy="1429870"/>
              <a:chOff x="4619219" y="5352427"/>
              <a:chExt cx="1008337" cy="1429870"/>
            </a:xfrm>
          </p:grpSpPr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CF81C300-B5FF-4F82-8B14-C6CF66078107}"/>
                  </a:ext>
                </a:extLst>
              </p:cNvPr>
              <p:cNvSpPr/>
              <p:nvPr/>
            </p:nvSpPr>
            <p:spPr>
              <a:xfrm rot="10800000">
                <a:off x="4793708" y="5975313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BC3627F1-63F4-4540-8707-AAD1F1569FCF}"/>
                  </a:ext>
                </a:extLst>
              </p:cNvPr>
              <p:cNvSpPr/>
              <p:nvPr/>
            </p:nvSpPr>
            <p:spPr>
              <a:xfrm>
                <a:off x="4619219" y="6575471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台形 373">
                <a:extLst>
                  <a:ext uri="{FF2B5EF4-FFF2-40B4-BE49-F238E27FC236}">
                    <a16:creationId xmlns:a16="http://schemas.microsoft.com/office/drawing/2014/main" id="{9635B190-AAAE-40D1-A729-89CD8CA57FCD}"/>
                  </a:ext>
                </a:extLst>
              </p:cNvPr>
              <p:cNvSpPr/>
              <p:nvPr/>
            </p:nvSpPr>
            <p:spPr>
              <a:xfrm rot="10800000">
                <a:off x="4659963" y="5510309"/>
                <a:ext cx="448308" cy="994795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AC33103E-2969-43E7-BE1B-D603AF906711}"/>
                  </a:ext>
                </a:extLst>
              </p:cNvPr>
              <p:cNvSpPr/>
              <p:nvPr/>
            </p:nvSpPr>
            <p:spPr>
              <a:xfrm rot="9000000">
                <a:off x="5223154" y="5909470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14C3A694-8436-4298-B51E-D4B195C83B98}"/>
                  </a:ext>
                </a:extLst>
              </p:cNvPr>
              <p:cNvSpPr/>
              <p:nvPr/>
            </p:nvSpPr>
            <p:spPr>
              <a:xfrm rot="19800000">
                <a:off x="5251263" y="6502050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台形 802">
                <a:extLst>
                  <a:ext uri="{FF2B5EF4-FFF2-40B4-BE49-F238E27FC236}">
                    <a16:creationId xmlns:a16="http://schemas.microsoft.com/office/drawing/2014/main" id="{A6BFCE3B-35D7-4AF8-A79D-2A462D07E2B8}"/>
                  </a:ext>
                </a:extLst>
              </p:cNvPr>
              <p:cNvSpPr/>
              <p:nvPr/>
            </p:nvSpPr>
            <p:spPr>
              <a:xfrm rot="9000000">
                <a:off x="4926169" y="5352427"/>
                <a:ext cx="434301" cy="1133356"/>
              </a:xfrm>
              <a:custGeom>
                <a:avLst/>
                <a:gdLst>
                  <a:gd name="connsiteX0" fmla="*/ 0 w 448307"/>
                  <a:gd name="connsiteY0" fmla="*/ 994795 h 994795"/>
                  <a:gd name="connsiteX1" fmla="*/ 60400 w 448307"/>
                  <a:gd name="connsiteY1" fmla="*/ 0 h 994795"/>
                  <a:gd name="connsiteX2" fmla="*/ 387907 w 448307"/>
                  <a:gd name="connsiteY2" fmla="*/ 0 h 994795"/>
                  <a:gd name="connsiteX3" fmla="*/ 448307 w 448307"/>
                  <a:gd name="connsiteY3" fmla="*/ 994795 h 994795"/>
                  <a:gd name="connsiteX4" fmla="*/ 0 w 448307"/>
                  <a:gd name="connsiteY4" fmla="*/ 994795 h 994795"/>
                  <a:gd name="connsiteX0" fmla="*/ 0 w 434301"/>
                  <a:gd name="connsiteY0" fmla="*/ 994795 h 1133355"/>
                  <a:gd name="connsiteX1" fmla="*/ 60400 w 434301"/>
                  <a:gd name="connsiteY1" fmla="*/ 0 h 1133355"/>
                  <a:gd name="connsiteX2" fmla="*/ 387907 w 434301"/>
                  <a:gd name="connsiteY2" fmla="*/ 0 h 1133355"/>
                  <a:gd name="connsiteX3" fmla="*/ 434301 w 434301"/>
                  <a:gd name="connsiteY3" fmla="*/ 1133355 h 1133355"/>
                  <a:gd name="connsiteX4" fmla="*/ 0 w 434301"/>
                  <a:gd name="connsiteY4" fmla="*/ 994795 h 113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301" h="1133355">
                    <a:moveTo>
                      <a:pt x="0" y="994795"/>
                    </a:moveTo>
                    <a:lnTo>
                      <a:pt x="60400" y="0"/>
                    </a:lnTo>
                    <a:lnTo>
                      <a:pt x="387907" y="0"/>
                    </a:lnTo>
                    <a:lnTo>
                      <a:pt x="434301" y="1133355"/>
                    </a:lnTo>
                    <a:lnTo>
                      <a:pt x="0" y="994795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E233DAC6-63F0-457C-B904-E5FDE2CAB127}"/>
                </a:ext>
              </a:extLst>
            </p:cNvPr>
            <p:cNvGrpSpPr/>
            <p:nvPr/>
          </p:nvGrpSpPr>
          <p:grpSpPr>
            <a:xfrm>
              <a:off x="3184269" y="3334523"/>
              <a:ext cx="2955511" cy="3458489"/>
              <a:chOff x="3184269" y="3334523"/>
              <a:chExt cx="2955511" cy="3458489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E1ABDE8F-4A05-44E2-958D-3B28506F4F4A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台形 461">
                <a:extLst>
                  <a:ext uri="{FF2B5EF4-FFF2-40B4-BE49-F238E27FC236}">
                    <a16:creationId xmlns:a16="http://schemas.microsoft.com/office/drawing/2014/main" id="{1C4FD168-54AD-4930-B7DD-BC8071E6016E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5E21AC67-E05C-4961-9A27-6F1521D2888E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5F73C36D-A025-4B3E-BE9B-F2E950B0CDE7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68759038-8110-4A91-ACC3-C16601233720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93" name="星: 32 pt 492">
                    <a:extLst>
                      <a:ext uri="{FF2B5EF4-FFF2-40B4-BE49-F238E27FC236}">
                        <a16:creationId xmlns:a16="http://schemas.microsoft.com/office/drawing/2014/main" id="{6E953774-53A4-4F71-8522-0C98D9F7FF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bg1">
                        <a:lumMod val="8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星: 32 pt 493">
                    <a:extLst>
                      <a:ext uri="{FF2B5EF4-FFF2-40B4-BE49-F238E27FC236}">
                        <a16:creationId xmlns:a16="http://schemas.microsoft.com/office/drawing/2014/main" id="{D590DECF-11EC-440B-8AEE-FAFFADA86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bg1">
                        <a:lumMod val="8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円: 塗りつぶしなし 494">
                    <a:extLst>
                      <a:ext uri="{FF2B5EF4-FFF2-40B4-BE49-F238E27FC236}">
                        <a16:creationId xmlns:a16="http://schemas.microsoft.com/office/drawing/2014/main" id="{DC94C852-E672-4787-BACC-76EAACE82E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円: 塗りつぶしなし 495">
                    <a:extLst>
                      <a:ext uri="{FF2B5EF4-FFF2-40B4-BE49-F238E27FC236}">
                        <a16:creationId xmlns:a16="http://schemas.microsoft.com/office/drawing/2014/main" id="{8B11F8D8-E5D7-4D36-80C0-3022CA6F07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アーチ 496">
                    <a:extLst>
                      <a:ext uri="{FF2B5EF4-FFF2-40B4-BE49-F238E27FC236}">
                        <a16:creationId xmlns:a16="http://schemas.microsoft.com/office/drawing/2014/main" id="{483244DF-F835-4297-B721-8D1A40F1CA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5B94437D-12F3-425A-87A9-9D2D7C4402B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円: 塗りつぶしなし 498">
                    <a:extLst>
                      <a:ext uri="{FF2B5EF4-FFF2-40B4-BE49-F238E27FC236}">
                        <a16:creationId xmlns:a16="http://schemas.microsoft.com/office/drawing/2014/main" id="{B81248DE-1C17-4F76-8A83-03267D8D97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円: 塗りつぶしなし 499">
                    <a:extLst>
                      <a:ext uri="{FF2B5EF4-FFF2-40B4-BE49-F238E27FC236}">
                        <a16:creationId xmlns:a16="http://schemas.microsoft.com/office/drawing/2014/main" id="{BF1E2D8A-C10F-495A-A5FF-24F20F8BC7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四角形: 角を丸くする 500">
                    <a:extLst>
                      <a:ext uri="{FF2B5EF4-FFF2-40B4-BE49-F238E27FC236}">
                        <a16:creationId xmlns:a16="http://schemas.microsoft.com/office/drawing/2014/main" id="{9E65C637-3DF2-4023-9F49-7C0E8C53317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四角形: 上の 2 つの角を丸める 501">
                    <a:extLst>
                      <a:ext uri="{FF2B5EF4-FFF2-40B4-BE49-F238E27FC236}">
                        <a16:creationId xmlns:a16="http://schemas.microsoft.com/office/drawing/2014/main" id="{A304B974-C5EB-4201-9ADE-843471CC04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台形 502">
                    <a:extLst>
                      <a:ext uri="{FF2B5EF4-FFF2-40B4-BE49-F238E27FC236}">
                        <a16:creationId xmlns:a16="http://schemas.microsoft.com/office/drawing/2014/main" id="{484295CB-E3BB-41C9-842D-98905EA27A2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アーチ 503">
                    <a:extLst>
                      <a:ext uri="{FF2B5EF4-FFF2-40B4-BE49-F238E27FC236}">
                        <a16:creationId xmlns:a16="http://schemas.microsoft.com/office/drawing/2014/main" id="{10381085-F580-4F1D-A22D-EF8E840FA9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5" name="四角形: 角を丸くする 504">
                    <a:extLst>
                      <a:ext uri="{FF2B5EF4-FFF2-40B4-BE49-F238E27FC236}">
                        <a16:creationId xmlns:a16="http://schemas.microsoft.com/office/drawing/2014/main" id="{E3DA8A98-1AC0-4411-947B-FFF092AF1C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86476414-8304-4C2F-87DA-BE169FFABF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5056A7B9-31BF-4BDA-AAA6-8886863DE176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6FE6EA63-A857-4C68-B67F-5BE70ADC3D9D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楕円 491">
                    <a:extLst>
                      <a:ext uri="{FF2B5EF4-FFF2-40B4-BE49-F238E27FC236}">
                        <a16:creationId xmlns:a16="http://schemas.microsoft.com/office/drawing/2014/main" id="{F0AD3853-CB23-4670-9B30-A2E612713F3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6C260E32-887C-47AA-A0E2-18205F3186BF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E81162F6-3DAD-47BC-8911-F7859AF4BB7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1792A462-D821-46F1-9108-948EA3265C61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F91EC12E-C734-4073-AA3E-520AF03F99E7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E3D70C2-829D-48E7-A82B-588A697041BE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B32DC9C3-3BBD-44BD-82FD-3595C71D10C5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335EDAAC-2EDD-42F6-AD04-7E6FB567C1FE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F89C0FC4-00B8-49C5-BCD7-3E335452BD84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1">
                  <a:extLst>
                    <a:ext uri="{FF2B5EF4-FFF2-40B4-BE49-F238E27FC236}">
                      <a16:creationId xmlns:a16="http://schemas.microsoft.com/office/drawing/2014/main" id="{C83CC419-0A4D-4128-A6D8-78A8535A0664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角を丸くする 477">
                  <a:extLst>
                    <a:ext uri="{FF2B5EF4-FFF2-40B4-BE49-F238E27FC236}">
                      <a16:creationId xmlns:a16="http://schemas.microsoft.com/office/drawing/2014/main" id="{7EC7430E-A182-4672-BEDF-BA32AB08BBE3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楕円 14">
                  <a:extLst>
                    <a:ext uri="{FF2B5EF4-FFF2-40B4-BE49-F238E27FC236}">
                      <a16:creationId xmlns:a16="http://schemas.microsoft.com/office/drawing/2014/main" id="{1F79FBAA-FE65-4510-B051-F1BB32749F8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D4F32EF1-96F0-4A61-9B7D-7465AD858949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8C16F00A-0DF7-4C81-9875-CD54ACB140C2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1F3591FC-F72A-4E0B-99BA-E3E4DEC42A3E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E2A2D71B-583D-48FF-9100-8F3F648287D9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B803E169-542C-4947-A199-09EAC33B050F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62CB621A-AACE-4CCA-8819-AA71AB820E14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F987545A-9293-417F-BFD4-621198B83BC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97A2F7A8-C107-436D-9853-F3310A59089E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31BBF699-B0A4-400A-8328-0DBB57623972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CE77DA95-909B-4DE4-8EAC-A3A30E0AF084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E0554BD2-8979-49EC-A4B0-A91AB3F10ECE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56FC2720-95D5-4C96-A9AB-FD9BB0B26519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80FAD522-296C-42ED-9E0E-1E3801246B13}"/>
                </a:ext>
              </a:extLst>
            </p:cNvPr>
            <p:cNvSpPr/>
            <p:nvPr/>
          </p:nvSpPr>
          <p:spPr>
            <a:xfrm>
              <a:off x="4482931" y="3973214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1003605-3FFB-41E4-ADE3-BF1515F0B6EC}"/>
              </a:ext>
            </a:extLst>
          </p:cNvPr>
          <p:cNvGrpSpPr/>
          <p:nvPr/>
        </p:nvGrpSpPr>
        <p:grpSpPr>
          <a:xfrm>
            <a:off x="6936818" y="3864509"/>
            <a:ext cx="2160831" cy="2510891"/>
            <a:chOff x="6537069" y="3358701"/>
            <a:chExt cx="2955511" cy="3434311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31D9FAF-4C64-43B2-88CE-76A4255198D3}"/>
                </a:ext>
              </a:extLst>
            </p:cNvPr>
            <p:cNvGrpSpPr/>
            <p:nvPr/>
          </p:nvGrpSpPr>
          <p:grpSpPr>
            <a:xfrm>
              <a:off x="7921280" y="5514120"/>
              <a:ext cx="805206" cy="1268173"/>
              <a:chOff x="7921280" y="5514120"/>
              <a:chExt cx="805206" cy="1268173"/>
            </a:xfrm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E66A22EC-8611-44FB-9E0B-F2511E0E2DC1}"/>
                  </a:ext>
                </a:extLst>
              </p:cNvPr>
              <p:cNvSpPr/>
              <p:nvPr/>
            </p:nvSpPr>
            <p:spPr>
              <a:xfrm rot="10800000">
                <a:off x="8096718" y="5975309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DAD75C5-6955-44E2-A30E-33027BABEDF0}"/>
                  </a:ext>
                </a:extLst>
              </p:cNvPr>
              <p:cNvSpPr/>
              <p:nvPr/>
            </p:nvSpPr>
            <p:spPr>
              <a:xfrm>
                <a:off x="7922228" y="6575467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D70F2F16-CB39-4B11-B3D4-29D0521A59C5}"/>
                  </a:ext>
                </a:extLst>
              </p:cNvPr>
              <p:cNvSpPr/>
              <p:nvPr/>
            </p:nvSpPr>
            <p:spPr>
              <a:xfrm rot="9000000">
                <a:off x="8322084" y="5923796"/>
                <a:ext cx="201634" cy="64346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C1E68D-7190-4F7F-8C9A-89F376A6A098}"/>
                  </a:ext>
                </a:extLst>
              </p:cNvPr>
              <p:cNvSpPr/>
              <p:nvPr/>
            </p:nvSpPr>
            <p:spPr>
              <a:xfrm rot="19800000">
                <a:off x="8350193" y="6516375"/>
                <a:ext cx="376293" cy="206826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1DD7AB9F-18C6-4E91-8633-99CEDC2B46B5}"/>
                  </a:ext>
                </a:extLst>
              </p:cNvPr>
              <p:cNvSpPr/>
              <p:nvPr/>
            </p:nvSpPr>
            <p:spPr>
              <a:xfrm>
                <a:off x="7921280" y="5514120"/>
                <a:ext cx="678475" cy="897825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AE6E6AD7-5C20-4C1C-96BE-32B8A89999FC}"/>
                </a:ext>
              </a:extLst>
            </p:cNvPr>
            <p:cNvGrpSpPr/>
            <p:nvPr/>
          </p:nvGrpSpPr>
          <p:grpSpPr>
            <a:xfrm>
              <a:off x="6537069" y="3377446"/>
              <a:ext cx="2955511" cy="3415566"/>
              <a:chOff x="6537069" y="3377446"/>
              <a:chExt cx="2955511" cy="3415566"/>
            </a:xfrm>
          </p:grpSpPr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0DFA51BF-CF50-44B5-BA54-4EE613AABBD0}"/>
                  </a:ext>
                </a:extLst>
              </p:cNvPr>
              <p:cNvSpPr/>
              <p:nvPr/>
            </p:nvSpPr>
            <p:spPr>
              <a:xfrm>
                <a:off x="75936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台形 508">
                <a:extLst>
                  <a:ext uri="{FF2B5EF4-FFF2-40B4-BE49-F238E27FC236}">
                    <a16:creationId xmlns:a16="http://schemas.microsoft.com/office/drawing/2014/main" id="{7CCED626-3F9A-4224-8481-2D6F83CD63E7}"/>
                  </a:ext>
                </a:extLst>
              </p:cNvPr>
              <p:cNvSpPr/>
              <p:nvPr/>
            </p:nvSpPr>
            <p:spPr>
              <a:xfrm rot="18900000">
                <a:off x="78396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台形 509">
                <a:extLst>
                  <a:ext uri="{FF2B5EF4-FFF2-40B4-BE49-F238E27FC236}">
                    <a16:creationId xmlns:a16="http://schemas.microsoft.com/office/drawing/2014/main" id="{FC8C8735-2A37-4DDF-B925-7C89FC2F888E}"/>
                  </a:ext>
                </a:extLst>
              </p:cNvPr>
              <p:cNvSpPr/>
              <p:nvPr/>
            </p:nvSpPr>
            <p:spPr>
              <a:xfrm>
                <a:off x="81405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D2FBF8D9-E1C0-423A-A307-07BDBCBDDC57}"/>
                  </a:ext>
                </a:extLst>
              </p:cNvPr>
              <p:cNvGrpSpPr/>
              <p:nvPr/>
            </p:nvGrpSpPr>
            <p:grpSpPr>
              <a:xfrm>
                <a:off x="65370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AB3E1516-3D8B-419E-AE2F-E9D957C43481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48" name="星: 32 pt 547">
                    <a:extLst>
                      <a:ext uri="{FF2B5EF4-FFF2-40B4-BE49-F238E27FC236}">
                        <a16:creationId xmlns:a16="http://schemas.microsoft.com/office/drawing/2014/main" id="{9635F78B-797E-4C19-BBA7-604BFA3E43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bg1">
                        <a:lumMod val="8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星: 32 pt 548">
                    <a:extLst>
                      <a:ext uri="{FF2B5EF4-FFF2-40B4-BE49-F238E27FC236}">
                        <a16:creationId xmlns:a16="http://schemas.microsoft.com/office/drawing/2014/main" id="{D9363B01-6274-497D-8372-6F4E7FC87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chemeClr val="bg1">
                        <a:lumMod val="8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円: 塗りつぶしなし 549">
                    <a:extLst>
                      <a:ext uri="{FF2B5EF4-FFF2-40B4-BE49-F238E27FC236}">
                        <a16:creationId xmlns:a16="http://schemas.microsoft.com/office/drawing/2014/main" id="{83D4407C-6F71-40FC-B3E5-ED52360F70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円: 塗りつぶしなし 550">
                    <a:extLst>
                      <a:ext uri="{FF2B5EF4-FFF2-40B4-BE49-F238E27FC236}">
                        <a16:creationId xmlns:a16="http://schemas.microsoft.com/office/drawing/2014/main" id="{DA134DB7-12A8-4571-AA6B-7DABC35CF0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アーチ 551">
                    <a:extLst>
                      <a:ext uri="{FF2B5EF4-FFF2-40B4-BE49-F238E27FC236}">
                        <a16:creationId xmlns:a16="http://schemas.microsoft.com/office/drawing/2014/main" id="{E3074DA6-C621-40E9-9DF0-F58B2406EA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056BA738-16D0-4651-8C80-E1BD4C3B4EF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円: 塗りつぶしなし 553">
                    <a:extLst>
                      <a:ext uri="{FF2B5EF4-FFF2-40B4-BE49-F238E27FC236}">
                        <a16:creationId xmlns:a16="http://schemas.microsoft.com/office/drawing/2014/main" id="{4B721F39-A429-4F3B-A2F0-B7FF3CBE05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円: 塗りつぶしなし 554">
                    <a:extLst>
                      <a:ext uri="{FF2B5EF4-FFF2-40B4-BE49-F238E27FC236}">
                        <a16:creationId xmlns:a16="http://schemas.microsoft.com/office/drawing/2014/main" id="{34E8DE36-ED01-4FD2-97BB-BAC71895F8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四角形: 角を丸くする 555">
                    <a:extLst>
                      <a:ext uri="{FF2B5EF4-FFF2-40B4-BE49-F238E27FC236}">
                        <a16:creationId xmlns:a16="http://schemas.microsoft.com/office/drawing/2014/main" id="{3619A803-B4E3-402E-B4DC-17FA80FD412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四角形: 上の 2 つの角を丸める 556">
                    <a:extLst>
                      <a:ext uri="{FF2B5EF4-FFF2-40B4-BE49-F238E27FC236}">
                        <a16:creationId xmlns:a16="http://schemas.microsoft.com/office/drawing/2014/main" id="{C3551AD3-50E9-49E2-A0F9-61F6569CD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台形 557">
                    <a:extLst>
                      <a:ext uri="{FF2B5EF4-FFF2-40B4-BE49-F238E27FC236}">
                        <a16:creationId xmlns:a16="http://schemas.microsoft.com/office/drawing/2014/main" id="{58A5E6EE-D736-4B1B-BA56-2FCED425135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アーチ 558">
                    <a:extLst>
                      <a:ext uri="{FF2B5EF4-FFF2-40B4-BE49-F238E27FC236}">
                        <a16:creationId xmlns:a16="http://schemas.microsoft.com/office/drawing/2014/main" id="{D43722D6-F398-43A2-878C-EFDBCBCE0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0" name="四角形: 角を丸くする 559">
                    <a:extLst>
                      <a:ext uri="{FF2B5EF4-FFF2-40B4-BE49-F238E27FC236}">
                        <a16:creationId xmlns:a16="http://schemas.microsoft.com/office/drawing/2014/main" id="{DA9AC625-2C03-429C-BB34-AF867181D9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楕円 560">
                    <a:extLst>
                      <a:ext uri="{FF2B5EF4-FFF2-40B4-BE49-F238E27FC236}">
                        <a16:creationId xmlns:a16="http://schemas.microsoft.com/office/drawing/2014/main" id="{8F3533D7-A39E-4DFF-8E69-C87C380C1C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B1A33F52-0A13-401B-9682-D5F0F58532A1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BA9AC25C-4FF7-4785-84D9-0F62F355B1F8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1E1C35C9-D0C8-4308-802E-A770D90F4DF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5F936439-3FAB-4229-BF39-62AC81395486}"/>
                  </a:ext>
                </a:extLst>
              </p:cNvPr>
              <p:cNvGrpSpPr/>
              <p:nvPr/>
            </p:nvGrpSpPr>
            <p:grpSpPr>
              <a:xfrm>
                <a:off x="72597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DE6E41AE-E5A1-4453-8BC4-4D205E6953B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D51AA9AB-F81F-48BE-8D01-D2C6A6881DB9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四角形: 角を丸くする 542">
                  <a:extLst>
                    <a:ext uri="{FF2B5EF4-FFF2-40B4-BE49-F238E27FC236}">
                      <a16:creationId xmlns:a16="http://schemas.microsoft.com/office/drawing/2014/main" id="{B7B2D42A-AAE0-4019-9194-6A379607EF31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EAD63FC3-EBDF-49AB-9A94-00B5F08823C8}"/>
                  </a:ext>
                </a:extLst>
              </p:cNvPr>
              <p:cNvSpPr/>
              <p:nvPr/>
            </p:nvSpPr>
            <p:spPr>
              <a:xfrm rot="8100000">
                <a:off x="77975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05DB394D-668A-429D-B546-82D0278749E7}"/>
                  </a:ext>
                </a:extLst>
              </p:cNvPr>
              <p:cNvSpPr/>
              <p:nvPr/>
            </p:nvSpPr>
            <p:spPr>
              <a:xfrm>
                <a:off x="75854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C0EB788C-00FF-4C70-9FB8-0649731A18F1}"/>
                  </a:ext>
                </a:extLst>
              </p:cNvPr>
              <p:cNvGrpSpPr/>
              <p:nvPr/>
            </p:nvGrpSpPr>
            <p:grpSpPr>
              <a:xfrm rot="900000">
                <a:off x="7614017" y="337744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188763A6-04FC-4CA9-B5AD-D7FA593A56E8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1">
                  <a:extLst>
                    <a:ext uri="{FF2B5EF4-FFF2-40B4-BE49-F238E27FC236}">
                      <a16:creationId xmlns:a16="http://schemas.microsoft.com/office/drawing/2014/main" id="{FD339D10-3D1B-416F-92EA-0903287122BC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四角形: 角を丸くする 534">
                  <a:extLst>
                    <a:ext uri="{FF2B5EF4-FFF2-40B4-BE49-F238E27FC236}">
                      <a16:creationId xmlns:a16="http://schemas.microsoft.com/office/drawing/2014/main" id="{4ABB9D0F-11BB-430B-A0F6-94221E45AE58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14">
                  <a:extLst>
                    <a:ext uri="{FF2B5EF4-FFF2-40B4-BE49-F238E27FC236}">
                      <a16:creationId xmlns:a16="http://schemas.microsoft.com/office/drawing/2014/main" id="{484F91AA-A98E-464D-883E-BABEF3CC30DA}"/>
                    </a:ext>
                  </a:extLst>
                </p:cNvPr>
                <p:cNvSpPr/>
                <p:nvPr/>
              </p:nvSpPr>
              <p:spPr>
                <a:xfrm rot="20052697">
                  <a:off x="9166055" y="7020103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9E5155C-DB4E-4A91-A402-1254E7163451}"/>
                    </a:ext>
                  </a:extLst>
                </p:cNvPr>
                <p:cNvSpPr/>
                <p:nvPr/>
              </p:nvSpPr>
              <p:spPr>
                <a:xfrm rot="20052697">
                  <a:off x="9197127" y="7028845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244CEAB4-286E-49BE-97F0-F8829A62FB61}"/>
                    </a:ext>
                  </a:extLst>
                </p:cNvPr>
                <p:cNvSpPr/>
                <p:nvPr/>
              </p:nvSpPr>
              <p:spPr>
                <a:xfrm rot="4752697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1954FC2B-EA3F-4FC4-9237-4AF62050AFFB}"/>
                  </a:ext>
                </a:extLst>
              </p:cNvPr>
              <p:cNvGrpSpPr/>
              <p:nvPr/>
            </p:nvGrpSpPr>
            <p:grpSpPr>
              <a:xfrm rot="900000">
                <a:off x="78265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A976FA3A-9BF7-4E2A-80AC-4C055D721B9B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上の 2 つの角を丸める 531">
                  <a:extLst>
                    <a:ext uri="{FF2B5EF4-FFF2-40B4-BE49-F238E27FC236}">
                      <a16:creationId xmlns:a16="http://schemas.microsoft.com/office/drawing/2014/main" id="{165838D0-3939-4E58-A732-523363DF8CA0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359463F5-A1C8-49F9-853F-88B8DE22B652}"/>
                  </a:ext>
                </a:extLst>
              </p:cNvPr>
              <p:cNvSpPr/>
              <p:nvPr/>
            </p:nvSpPr>
            <p:spPr>
              <a:xfrm>
                <a:off x="79938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A1810944-5DE6-40F6-9AA4-00F1DDDDE5BA}"/>
                  </a:ext>
                </a:extLst>
              </p:cNvPr>
              <p:cNvSpPr/>
              <p:nvPr/>
            </p:nvSpPr>
            <p:spPr>
              <a:xfrm>
                <a:off x="77962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4F78066-FEFF-493B-AC43-AEFC9EC08C75}"/>
                  </a:ext>
                </a:extLst>
              </p:cNvPr>
              <p:cNvSpPr/>
              <p:nvPr/>
            </p:nvSpPr>
            <p:spPr>
              <a:xfrm rot="20376193">
                <a:off x="79876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CA39BBF-C908-4E5C-831E-61FBA373EE09}"/>
                  </a:ext>
                </a:extLst>
              </p:cNvPr>
              <p:cNvSpPr/>
              <p:nvPr/>
            </p:nvSpPr>
            <p:spPr>
              <a:xfrm rot="10800000">
                <a:off x="8344188" y="3544858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F8A41A3A-A2B5-4A1E-9DA7-C41C5783DA40}"/>
                  </a:ext>
                </a:extLst>
              </p:cNvPr>
              <p:cNvSpPr/>
              <p:nvPr/>
            </p:nvSpPr>
            <p:spPr>
              <a:xfrm rot="252697">
                <a:off x="8299542" y="394967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9D239B14-1692-4D3B-AE59-D79A7C96E06E}"/>
                  </a:ext>
                </a:extLst>
              </p:cNvPr>
              <p:cNvSpPr/>
              <p:nvPr/>
            </p:nvSpPr>
            <p:spPr>
              <a:xfrm rot="252697">
                <a:off x="8300188" y="398176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月 523">
                <a:extLst>
                  <a:ext uri="{FF2B5EF4-FFF2-40B4-BE49-F238E27FC236}">
                    <a16:creationId xmlns:a16="http://schemas.microsoft.com/office/drawing/2014/main" id="{0CA1F821-5A1B-4964-B93F-9056533427C8}"/>
                  </a:ext>
                </a:extLst>
              </p:cNvPr>
              <p:cNvSpPr/>
              <p:nvPr/>
            </p:nvSpPr>
            <p:spPr>
              <a:xfrm rot="11052697">
                <a:off x="8254111" y="3438332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C300A35A-A4A4-4753-B605-B0A2096DDA51}"/>
                </a:ext>
              </a:extLst>
            </p:cNvPr>
            <p:cNvSpPr/>
            <p:nvPr/>
          </p:nvSpPr>
          <p:spPr>
            <a:xfrm rot="2513472">
              <a:off x="8016271" y="3358701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85BCED4F-C48D-4102-AD97-FD06C48C3AB7}"/>
                </a:ext>
              </a:extLst>
            </p:cNvPr>
            <p:cNvGrpSpPr/>
            <p:nvPr/>
          </p:nvGrpSpPr>
          <p:grpSpPr>
            <a:xfrm rot="900000">
              <a:off x="7778476" y="3877352"/>
              <a:ext cx="243550" cy="124865"/>
              <a:chOff x="8720513" y="4489700"/>
              <a:chExt cx="243550" cy="124865"/>
            </a:xfrm>
          </p:grpSpPr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83285671-0116-4856-86D7-5EB35448050E}"/>
                  </a:ext>
                </a:extLst>
              </p:cNvPr>
              <p:cNvSpPr/>
              <p:nvPr/>
            </p:nvSpPr>
            <p:spPr>
              <a:xfrm rot="14389568">
                <a:off x="8867805" y="4480132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649CA960-2B4E-49F9-BD7E-ED2B3D8F9B74}"/>
                  </a:ext>
                </a:extLst>
              </p:cNvPr>
              <p:cNvSpPr/>
              <p:nvPr/>
            </p:nvSpPr>
            <p:spPr>
              <a:xfrm rot="20700000">
                <a:off x="8720513" y="4513905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5290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pptxf13_自転車を手で押す女の子のイラスト</dc:title>
  <dc:subject>pptxf13_自転車を手で押す女の子のイラスト</dc:subject>
  <dc:creator>でじけろお</dc:creator>
  <cp:revision>1</cp:revision>
  <dcterms:created xsi:type="dcterms:W3CDTF">2018-05-20T00:31:01Z</dcterms:created>
  <dcterms:modified xsi:type="dcterms:W3CDTF">2020-10-15T16:05:10Z</dcterms:modified>
  <cp:version>1</cp:version>
</cp:coreProperties>
</file>